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8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>
  <p:sldMasterIdLst>
    <p:sldMasterId id="2147483714" r:id="rId31"/>
    <p:sldMasterId id="2147483715" r:id="rId33"/>
  </p:sldMasterIdLst>
  <p:notesMasterIdLst>
    <p:notesMasterId r:id="rId35"/>
  </p:notesMasterIdLst>
  <p:sldIdLst>
    <p:sldId id="1040" r:id="rId37"/>
    <p:sldId id="901" r:id="rId38"/>
    <p:sldId id="1041" r:id="rId40"/>
    <p:sldId id="962" r:id="rId41"/>
    <p:sldId id="1045" r:id="rId42"/>
    <p:sldId id="971" r:id="rId44"/>
    <p:sldId id="1044" r:id="rId45"/>
    <p:sldId id="997" r:id="rId46"/>
    <p:sldId id="923" r:id="rId47"/>
    <p:sldId id="104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  <p:embeddedFontLst>
    <p:embeddedFont>
      <p:font typeface="Pretendard" panose="020B0600000101010101" pitchFamily="0" charset="-127">
        <p:regular r:id="rId8"/>
        <p:bold r:id="rId6"/>
      </p:font>
    </p:embeddedFont>
    <p:embeddedFont>
      <p:font typeface="Pretendard SemiBold" panose="020B0600000101010101" pitchFamily="0" charset="-127">
        <p:bold r:id="rId4"/>
      </p:font>
    </p:embeddedFont>
    <p:embeddedFont>
      <p:font typeface="G마켓 산스 TTF Bold" panose="02000000000000000000" pitchFamily="2" charset="-127">
        <p:bold r:id="rId2"/>
      </p:font>
    </p:embeddedFont>
    <p:embeddedFont>
      <p:font typeface="G마켓 산스 TTF Medium" panose="02000000000000000000" pitchFamily="2" charset="-127">
        <p:regular r:id="rId1"/>
      </p:font>
    </p:embeddedFont>
    <p:embeddedFont>
      <p:font typeface="맑은 고딕" panose="020B0503020000020004" pitchFamily="50" charset="-127">
        <p:regular r:id="rId7"/>
        <p:bold r:id="rId5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232669"/>
    <a:srgbClr val="0583F2"/>
    <a:srgbClr val="4B5557"/>
    <a:srgbClr val="52D3D9"/>
    <a:srgbClr val="359EF9"/>
    <a:srgbClr val="E3E4ED"/>
    <a:srgbClr val="333785"/>
    <a:srgbClr val="666D88"/>
    <a:srgbClr val="5154B8"/>
    <a:srgbClr val="A8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1651" autoAdjust="0"/>
    <p:restoredTop sz="94768" autoAdjust="0"/>
  </p:normalViewPr>
  <p:slideViewPr>
    <p:cSldViewPr snapToGrid="0" snapToObjects="1">
      <p:cViewPr varScale="1">
        <p:scale>
          <a:sx n="83" d="100"/>
          <a:sy n="83" d="100"/>
        </p:scale>
        <p:origin x="768" y="72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5.fntdata"></Relationship><Relationship Id="rId2" Type="http://schemas.openxmlformats.org/officeDocument/2006/relationships/font" Target="fonts/font4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3.fntdata"></Relationship><Relationship Id="rId5" Type="http://schemas.openxmlformats.org/officeDocument/2006/relationships/font" Target="fonts/font7.fntdata"></Relationship><Relationship Id="rId6" Type="http://schemas.openxmlformats.org/officeDocument/2006/relationships/font" Target="fonts/font2.fntdata"></Relationship><Relationship Id="rId7" Type="http://schemas.openxmlformats.org/officeDocument/2006/relationships/font" Target="fonts/font6.fntdata"></Relationship><Relationship Id="rId8" Type="http://schemas.openxmlformats.org/officeDocument/2006/relationships/font" Target="fonts/font1.fntdata"></Relationship><Relationship Id="rId31" Type="http://schemas.openxmlformats.org/officeDocument/2006/relationships/slideMaster" Target="slideMasters/slideMaster1.xml"></Relationship><Relationship Id="rId32" Type="http://schemas.openxmlformats.org/officeDocument/2006/relationships/theme" Target="theme/theme1.xml"></Relationship><Relationship Id="rId33" Type="http://schemas.openxmlformats.org/officeDocument/2006/relationships/slideMaster" Target="slideMasters/slideMaster2.xml"></Relationship><Relationship Id="rId35" Type="http://schemas.openxmlformats.org/officeDocument/2006/relationships/notesMaster" Target="notesMasters/notesMaster1.xml"></Relationship><Relationship Id="rId37" Type="http://schemas.openxmlformats.org/officeDocument/2006/relationships/slide" Target="slides/slide1.xml"></Relationship><Relationship Id="rId38" Type="http://schemas.openxmlformats.org/officeDocument/2006/relationships/slide" Target="slides/slide2.xml"></Relationship><Relationship Id="rId40" Type="http://schemas.openxmlformats.org/officeDocument/2006/relationships/slide" Target="slides/slide3.xml"></Relationship><Relationship Id="rId41" Type="http://schemas.openxmlformats.org/officeDocument/2006/relationships/slide" Target="slides/slide4.xml"></Relationship><Relationship Id="rId42" Type="http://schemas.openxmlformats.org/officeDocument/2006/relationships/slide" Target="slides/slide5.xml"></Relationship><Relationship Id="rId44" Type="http://schemas.openxmlformats.org/officeDocument/2006/relationships/slide" Target="slides/slide6.xml"></Relationship><Relationship Id="rId45" Type="http://schemas.openxmlformats.org/officeDocument/2006/relationships/slide" Target="slides/slide7.xml"></Relationship><Relationship Id="rId46" Type="http://schemas.openxmlformats.org/officeDocument/2006/relationships/slide" Target="slides/slide8.xml"></Relationship><Relationship Id="rId47" Type="http://schemas.openxmlformats.org/officeDocument/2006/relationships/slide" Target="slides/slide9.xml"></Relationship><Relationship Id="rId48" Type="http://schemas.openxmlformats.org/officeDocument/2006/relationships/slide" Target="slides/slide10.xml"></Relationship><Relationship Id="rId50" Type="http://schemas.openxmlformats.org/officeDocument/2006/relationships/viewProps" Target="viewProps.xml"></Relationship><Relationship Id="rId5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7A51-5C66-4738-A31B-B06F1CEF1AB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15330-0FDF-45D9-BCD8-DFB76676C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5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15330-0FDF-45D9-BCD8-DFB76676CC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92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15330-0FDF-45D9-BCD8-DFB76676CC7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23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D9575-704E-44E0-A6C5-F51EA90CD3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34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C5240-6E5F-4B31-A872-6B1D8817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B3524B-0294-4F15-A014-31078A5C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23BFD-B6DA-40E5-85F5-96858C2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27F3-38A8-47CD-ADF5-70B7BEF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68892-173F-49C2-B01B-057F6FF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45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012F-0176-4E9E-8700-0A0661D1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44D9DD-C0EB-44F5-B29E-F1D91F06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5FA84-58BD-405C-A3D0-2D1C801F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AD9DF-4C08-4AB6-85B1-811532DC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41720-229A-42D9-92F1-4F41264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791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358877-40B7-4CD8-BD21-C64282B49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64B73-2104-487F-AB09-8F0C304F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C7A8D-D54D-46D6-940A-CCED900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12525-0282-48F3-B811-88DF975C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758BC-D937-4CBB-AAF4-8C889F7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72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C5240-6E5F-4B31-A872-6B1D8817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B3524B-0294-4F15-A014-31078A5C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23BFD-B6DA-40E5-85F5-96858C2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27F3-38A8-47CD-ADF5-70B7BEF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68892-173F-49C2-B01B-057F6FF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95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38C5C-E1D4-4FD4-94E2-2C9367C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6C627-F473-457A-9988-D2518BDD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27FAB-7C0D-4D39-9FDB-9156C1E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1BE85-1D52-4222-8F0B-4A1425F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6672B-DE71-4047-B18E-C4C65671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48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D60C4-582A-4CF1-A15C-FCF832E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82967-D20C-440E-8126-8F5DD4C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8925E-A4C3-40BA-9A75-B193A2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7A671-02F1-40CD-B237-585556E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8B085-B420-487E-9936-803F229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749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03FA-8EEF-4F05-B413-65FDB4E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2A8C-BEB1-49C5-825E-C0AB99C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722A3A-B392-46CB-A8F8-7ACC2675F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E26B4D-9BD0-4CE0-884C-85B27787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ACB10-C8DA-4824-9258-EC01B11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BF8EF-E3F1-4E89-9B15-C65EB854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216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33EB-8D51-48C7-9283-B91E716A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FAA0A-7372-4878-930C-AA5DB59B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9567D0-0E36-4333-8755-6763A6B5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12B81F-3A8F-4FA9-A349-BC760E09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A737BE-04FE-41AD-8853-5E082D077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2D02A6-1F38-4348-BCA9-243102CE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C7BA1F-07EB-4F98-88C2-DF17E52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37B95F-E6BF-4C68-9914-C6EB433B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47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59459-2BD6-4CA1-A326-D1941AA9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1E9E54-E330-4369-B561-5CB7820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9DFCA-C33C-4112-8560-3D9E8004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4E907-6E16-42E6-9B51-B97F5EC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71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9293E6-A76A-4C10-919A-8EBBB2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8C94CC-6044-47D7-9BE2-FCE54A2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CB197-A78B-48EB-AB8B-361109FE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566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710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697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618-825B-4DD2-B25C-CDF6380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A5AAB-9976-4EFF-B30E-317533B8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2D278B-2CB5-4A7A-8C3F-ECBF42D4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FC51-4A28-4B0B-8034-8AC5D89E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36C31-31E3-4916-8883-120ABA17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8448D-052E-4F7D-8ABB-379FA2B8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80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38C5C-E1D4-4FD4-94E2-2C9367C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6C627-F473-457A-9988-D2518BDD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27FAB-7C0D-4D39-9FDB-9156C1E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1BE85-1D52-4222-8F0B-4A1425F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6672B-DE71-4047-B18E-C4C65671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3882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730BE-A2C3-4403-AD32-EE0574ED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0AFB0B-E563-44AB-884E-F93C2C32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63B5A-592D-42A6-80FE-56278D96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7A140-2103-492C-A9E6-6E4B4C29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D789ED-38DF-4025-80BE-1EB38C3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9687CD-6E39-4BEE-AC80-5FE005DE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57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012F-0176-4E9E-8700-0A0661D1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44D9DD-C0EB-44F5-B29E-F1D91F06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5FA84-58BD-405C-A3D0-2D1C801F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AD9DF-4C08-4AB6-85B1-811532DC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41720-229A-42D9-92F1-4F41264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864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358877-40B7-4CD8-BD21-C64282B49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64B73-2104-487F-AB09-8F0C304F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C7A8D-D54D-46D6-940A-CCED900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12525-0282-48F3-B811-88DF975C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758BC-D937-4CBB-AAF4-8C889F7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6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D60C4-582A-4CF1-A15C-FCF832E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82967-D20C-440E-8126-8F5DD4C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8925E-A4C3-40BA-9A75-B193A2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7A671-02F1-40CD-B237-585556E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8B085-B420-487E-9936-803F229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5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03FA-8EEF-4F05-B413-65FDB4E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2A8C-BEB1-49C5-825E-C0AB99C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722A3A-B392-46CB-A8F8-7ACC2675F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E26B4D-9BD0-4CE0-884C-85B27787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ACB10-C8DA-4824-9258-EC01B11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BF8EF-E3F1-4E89-9B15-C65EB854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5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33EB-8D51-48C7-9283-B91E716A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FAA0A-7372-4878-930C-AA5DB59B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9567D0-0E36-4333-8755-6763A6B5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12B81F-3A8F-4FA9-A349-BC760E09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A737BE-04FE-41AD-8853-5E082D077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2D02A6-1F38-4348-BCA9-243102CE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C7BA1F-07EB-4F98-88C2-DF17E52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37B95F-E6BF-4C68-9914-C6EB433B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6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59459-2BD6-4CA1-A326-D1941AA9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1E9E54-E330-4369-B561-5CB7820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9DFCA-C33C-4112-8560-3D9E8004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4E907-6E16-42E6-9B51-B97F5EC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8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9293E6-A76A-4C10-919A-8EBBB2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8C94CC-6044-47D7-9BE2-FCE54A2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CB197-A78B-48EB-AB8B-361109FE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710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69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618-825B-4DD2-B25C-CDF6380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A5AAB-9976-4EFF-B30E-317533B8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2D278B-2CB5-4A7A-8C3F-ECBF42D4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FC51-4A28-4B0B-8034-8AC5D89E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36C31-31E3-4916-8883-120ABA17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8448D-052E-4F7D-8ABB-379FA2B8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730BE-A2C3-4403-AD32-EE0574ED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0AFB0B-E563-44AB-884E-F93C2C32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63B5A-592D-42A6-80FE-56278D96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7A140-2103-492C-A9E6-6E4B4C29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D789ED-38DF-4025-80BE-1EB38C3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9687CD-6E39-4BEE-AC80-5FE005DE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58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C97E8-EE6B-4430-BA61-A881F32D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268BD-794A-44AD-B17F-0CCCF4E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4BA6B-5D02-4CA1-8E4B-F87C8CC49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CB934-C17E-4823-AAF4-A7E279FA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21BA0-C6B4-456E-AD7C-D64840BE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9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C97E8-EE6B-4430-BA61-A881F32D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268BD-794A-44AD-B17F-0CCCF4E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4BA6B-5D02-4CA1-8E4B-F87C8CC49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AFCD-FAAF-4E36-AC9C-2E78EABD98E4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CB934-C17E-4823-AAF4-A7E279FA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21BA0-C6B4-456E-AD7C-D64840BE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46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2.xml.rels><?xml version="1.0" encoding="UTF-8"?>
<Relationships xmlns="http://schemas.openxmlformats.org/package/2006/relationships"><Relationship Id="rId8" Type="http://schemas.openxmlformats.org/officeDocument/2006/relationships/image" Target="../media/image6.svg"></Relationship><Relationship Id="rId3" Type="http://schemas.openxmlformats.org/officeDocument/2006/relationships/image" Target="../media/image1.png"></Relationship><Relationship Id="rId7" Type="http://schemas.openxmlformats.org/officeDocument/2006/relationships/image" Target="../media/image5.png"></Relationship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18.xml"></Relationship><Relationship Id="rId6" Type="http://schemas.openxmlformats.org/officeDocument/2006/relationships/image" Target="../media/image4.svg"></Relationship><Relationship Id="rId5" Type="http://schemas.openxmlformats.org/officeDocument/2006/relationships/image" Target="../media/image3.png"></Relationship><Relationship Id="rId4" Type="http://schemas.openxmlformats.org/officeDocument/2006/relationships/image" Target="../media/image2.svg"></Relationship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18.xml"></Relationship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2" Type="http://schemas.openxmlformats.org/officeDocument/2006/relationships/notesSlide" Target="../notesSlides/notesSlide8.xml"></Relationship><Relationship Id="rId4" Type="http://schemas.openxmlformats.org/officeDocument/2006/relationships/image" Target="../media/image16.svg"></Relationship><Relationship Id="rId5" Type="http://schemas.openxmlformats.org/officeDocument/2006/relationships/hyperlink" Target="file:///Users/gangminjun/Downloads/&#4369;&#4467;&#4357;&#4457;&#4364;&#4454;&#4520;&#4368;&#4467; &#4359;&#4449;&#4527;&#4369;&#4461; &#4366;&#4460;&#4364;&#4457;&#4540;&#4359;&#4457;&#4523;/ProgramSimul.mp4" TargetMode="External"></Relationship><Relationship Id="rId6" Type="http://schemas.openxmlformats.org/officeDocument/2006/relationships/slideLayout" Target="../slideLayouts/slideLayout18.xml"></Relationship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92B0852-BB9E-42E1-A2C2-E48FF5E058D0}"/>
              </a:ext>
            </a:extLst>
          </p:cNvPr>
          <p:cNvGrpSpPr/>
          <p:nvPr/>
        </p:nvGrpSpPr>
        <p:grpSpPr>
          <a:xfrm>
            <a:off x="2952750" y="1945986"/>
            <a:ext cx="6286500" cy="2133600"/>
            <a:chOff x="2952750" y="1936750"/>
            <a:chExt cx="6286500" cy="21336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3E187F7-62ED-4440-A6B6-45EF7BED7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5E134F0-AB78-42B1-8278-27C3E3716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7B1AF6D-E8C0-119E-3969-2F9BCB2EFA98}"/>
              </a:ext>
            </a:extLst>
          </p:cNvPr>
          <p:cNvSpPr txBox="1"/>
          <p:nvPr/>
        </p:nvSpPr>
        <p:spPr>
          <a:xfrm>
            <a:off x="3536004" y="2631140"/>
            <a:ext cx="511999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택배 배송 관리 프로그램</a:t>
            </a:r>
            <a:endParaRPr kumimoji="0" lang="en-US" altLang="ko-KR" sz="4000" b="0" i="0" u="none" strike="noStrike" kern="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C9C8F5FD-3294-4EEE-8469-8D6F8C182ED8}"/>
              </a:ext>
            </a:extLst>
          </p:cNvPr>
          <p:cNvSpPr>
            <a:spLocks/>
          </p:cNvSpPr>
          <p:nvPr/>
        </p:nvSpPr>
        <p:spPr bwMode="auto">
          <a:xfrm>
            <a:off x="2952750" y="4824984"/>
            <a:ext cx="6286500" cy="57150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 dirty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10289-6F2E-4A44-8E46-08328FE8365A}"/>
              </a:ext>
            </a:extLst>
          </p:cNvPr>
          <p:cNvSpPr txBox="1"/>
          <p:nvPr/>
        </p:nvSpPr>
        <p:spPr>
          <a:xfrm>
            <a:off x="5016378" y="1238346"/>
            <a:ext cx="21592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NEUMORPHISM</a:t>
            </a:r>
            <a:endParaRPr kumimoji="0" lang="ko-KR" altLang="en-US" sz="2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2BD2C-C483-0600-E666-74E52D1C1504}"/>
              </a:ext>
            </a:extLst>
          </p:cNvPr>
          <p:cNvSpPr txBox="1"/>
          <p:nvPr/>
        </p:nvSpPr>
        <p:spPr>
          <a:xfrm>
            <a:off x="11583418" y="5830411"/>
            <a:ext cx="5001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  <a:alpha val="8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이채린</a:t>
            </a:r>
            <a:endParaRPr kumimoji="0" lang="ko-KR" altLang="en-US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  <a:alpha val="8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F50BB-D1A7-0976-AC5A-F3A0E7AE6B83}"/>
              </a:ext>
            </a:extLst>
          </p:cNvPr>
          <p:cNvSpPr txBox="1"/>
          <p:nvPr/>
        </p:nvSpPr>
        <p:spPr>
          <a:xfrm>
            <a:off x="11583418" y="6078994"/>
            <a:ext cx="5001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  <a:alpha val="80000"/>
                  </a:srgbClr>
                </a:solidFill>
              </a:rPr>
              <a:t>김재한</a:t>
            </a:r>
            <a:endParaRPr kumimoji="0" lang="ko-KR" altLang="en-US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  <a:alpha val="8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8AC83-492B-D99A-E14C-3F786583E69B}"/>
              </a:ext>
            </a:extLst>
          </p:cNvPr>
          <p:cNvSpPr txBox="1"/>
          <p:nvPr/>
        </p:nvSpPr>
        <p:spPr>
          <a:xfrm>
            <a:off x="11583417" y="6331522"/>
            <a:ext cx="5001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  <a:alpha val="8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강민준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8E489-098A-37E3-1F94-14D8311FAEAB}"/>
              </a:ext>
            </a:extLst>
          </p:cNvPr>
          <p:cNvSpPr txBox="1"/>
          <p:nvPr/>
        </p:nvSpPr>
        <p:spPr>
          <a:xfrm>
            <a:off x="11583416" y="6580105"/>
            <a:ext cx="5001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  <a:alpha val="8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박성은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F13D0-610D-6F5D-B33B-E0F1A21137F6}"/>
              </a:ext>
            </a:extLst>
          </p:cNvPr>
          <p:cNvSpPr txBox="1"/>
          <p:nvPr/>
        </p:nvSpPr>
        <p:spPr>
          <a:xfrm>
            <a:off x="5654370" y="4987623"/>
            <a:ext cx="88325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Mopang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57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5201B7F-C5BC-ED35-4496-1ABA82EDCF1C}"/>
              </a:ext>
            </a:extLst>
          </p:cNvPr>
          <p:cNvGrpSpPr/>
          <p:nvPr/>
        </p:nvGrpSpPr>
        <p:grpSpPr>
          <a:xfrm>
            <a:off x="2952750" y="1936750"/>
            <a:ext cx="6286500" cy="2133600"/>
            <a:chOff x="2952750" y="1936750"/>
            <a:chExt cx="6286500" cy="2133600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084D9EC6-C824-353C-15CD-B392F7D66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2831D3D4-9B55-BC68-CEF7-07B27BB06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 7">
            <a:extLst>
              <a:ext uri="{FF2B5EF4-FFF2-40B4-BE49-F238E27FC236}">
                <a16:creationId xmlns:a16="http://schemas.microsoft.com/office/drawing/2014/main" id="{C9C8F5FD-3294-4EEE-8469-8D6F8C182ED8}"/>
              </a:ext>
            </a:extLst>
          </p:cNvPr>
          <p:cNvSpPr>
            <a:spLocks/>
          </p:cNvSpPr>
          <p:nvPr/>
        </p:nvSpPr>
        <p:spPr bwMode="auto">
          <a:xfrm>
            <a:off x="2952750" y="4824984"/>
            <a:ext cx="6286500" cy="571500"/>
          </a:xfrm>
          <a:prstGeom prst="roundRect">
            <a:avLst>
              <a:gd name="adj" fmla="val 107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 dirty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F1E1F-1B86-4FCE-9F64-62EBCAE5936D}"/>
              </a:ext>
            </a:extLst>
          </p:cNvPr>
          <p:cNvSpPr txBox="1"/>
          <p:nvPr/>
        </p:nvSpPr>
        <p:spPr>
          <a:xfrm>
            <a:off x="3448641" y="2495719"/>
            <a:ext cx="5294719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10289-6F2E-4A44-8E46-08328FE8365A}"/>
              </a:ext>
            </a:extLst>
          </p:cNvPr>
          <p:cNvSpPr txBox="1"/>
          <p:nvPr/>
        </p:nvSpPr>
        <p:spPr>
          <a:xfrm>
            <a:off x="5464419" y="1238346"/>
            <a:ext cx="12631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감사합니다</a:t>
            </a:r>
            <a:r>
              <a:rPr kumimoji="0" lang="en-US" altLang="ko-KR" sz="20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!</a:t>
            </a:r>
            <a:endParaRPr kumimoji="0" lang="ko-KR" altLang="en-US" sz="2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45007-3022-6021-8ADA-81A2AA635636}"/>
              </a:ext>
            </a:extLst>
          </p:cNvPr>
          <p:cNvSpPr txBox="1"/>
          <p:nvPr/>
        </p:nvSpPr>
        <p:spPr>
          <a:xfrm>
            <a:off x="5654372" y="4987623"/>
            <a:ext cx="88325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</a:rPr>
              <a:t>Mopang</a:t>
            </a:r>
            <a:endParaRPr lang="en-US" altLang="ko-KR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20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B522D06-CE5C-324C-6AC6-D40028064ABF}"/>
              </a:ext>
            </a:extLst>
          </p:cNvPr>
          <p:cNvGrpSpPr/>
          <p:nvPr/>
        </p:nvGrpSpPr>
        <p:grpSpPr>
          <a:xfrm>
            <a:off x="1180285" y="2439460"/>
            <a:ext cx="1959814" cy="1875365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206AB65-D629-DF63-CFA9-F663EFAE6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168E160D-049C-5886-53AC-D0A170296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101FB3-2972-6273-A0B8-421B617F7963}"/>
              </a:ext>
            </a:extLst>
          </p:cNvPr>
          <p:cNvGrpSpPr/>
          <p:nvPr/>
        </p:nvGrpSpPr>
        <p:grpSpPr>
          <a:xfrm>
            <a:off x="3770627" y="2439460"/>
            <a:ext cx="1959814" cy="1875365"/>
            <a:chOff x="2952750" y="1925768"/>
            <a:chExt cx="6286500" cy="214458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D01E191-6E35-A739-3726-D8B1824AC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F5F46BE-7D13-C213-5D6B-F8AA8FDA1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CFE637-487C-FB56-5CE3-ADDD6C47812A}"/>
              </a:ext>
            </a:extLst>
          </p:cNvPr>
          <p:cNvGrpSpPr/>
          <p:nvPr/>
        </p:nvGrpSpPr>
        <p:grpSpPr>
          <a:xfrm>
            <a:off x="6360908" y="2439458"/>
            <a:ext cx="1959814" cy="1875365"/>
            <a:chOff x="2952750" y="1925768"/>
            <a:chExt cx="6286500" cy="21445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9187028-E8FF-B246-473E-D05F1D2D9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A416777-85F0-04C9-CB73-08FB4207E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81940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참여팀원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 및 역할분담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E93016-6528-44CF-93CB-7C185F1E809C}"/>
              </a:ext>
            </a:extLst>
          </p:cNvPr>
          <p:cNvSpPr txBox="1"/>
          <p:nvPr/>
        </p:nvSpPr>
        <p:spPr>
          <a:xfrm>
            <a:off x="1180285" y="4889819"/>
            <a:ext cx="641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7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이채린</a:t>
            </a:r>
            <a:endParaRPr kumimoji="0" lang="en-US" altLang="ko-KR" sz="18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5B22F2-CC84-4838-B6D3-686404A32AE4}"/>
              </a:ext>
            </a:extLst>
          </p:cNvPr>
          <p:cNvSpPr txBox="1"/>
          <p:nvPr/>
        </p:nvSpPr>
        <p:spPr>
          <a:xfrm>
            <a:off x="1180285" y="5506897"/>
            <a:ext cx="1959814" cy="203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및 총괄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5F7036-72F1-49F8-B03E-D18E58DFD27C}"/>
              </a:ext>
            </a:extLst>
          </p:cNvPr>
          <p:cNvSpPr txBox="1"/>
          <p:nvPr/>
        </p:nvSpPr>
        <p:spPr>
          <a:xfrm>
            <a:off x="3770565" y="4889819"/>
            <a:ext cx="641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7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김재한</a:t>
            </a:r>
            <a:endParaRPr kumimoji="0" lang="en-US" altLang="ko-KR" sz="18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3B595A-994B-4CF8-9C27-E2C9B8872FC2}"/>
              </a:ext>
            </a:extLst>
          </p:cNvPr>
          <p:cNvSpPr txBox="1"/>
          <p:nvPr/>
        </p:nvSpPr>
        <p:spPr>
          <a:xfrm>
            <a:off x="3770565" y="5506897"/>
            <a:ext cx="1959814" cy="203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프로그램 구상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프로그래밍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E8F4E4-8545-4753-8576-22F3D437AC04}"/>
              </a:ext>
            </a:extLst>
          </p:cNvPr>
          <p:cNvSpPr txBox="1"/>
          <p:nvPr/>
        </p:nvSpPr>
        <p:spPr>
          <a:xfrm>
            <a:off x="6360846" y="4889819"/>
            <a:ext cx="641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강민준</a:t>
            </a:r>
            <a:endParaRPr kumimoji="0" lang="en-US" altLang="ko-KR" sz="18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B35321-A8BC-4D7A-9DA1-370F889D1842}"/>
              </a:ext>
            </a:extLst>
          </p:cNvPr>
          <p:cNvSpPr txBox="1"/>
          <p:nvPr/>
        </p:nvSpPr>
        <p:spPr>
          <a:xfrm>
            <a:off x="6360846" y="5506897"/>
            <a:ext cx="1959814" cy="203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프로그래밍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0D552D9-C6E6-89AE-FE1A-3CC6DA4C3EBB}"/>
              </a:ext>
            </a:extLst>
          </p:cNvPr>
          <p:cNvGrpSpPr/>
          <p:nvPr/>
        </p:nvGrpSpPr>
        <p:grpSpPr>
          <a:xfrm>
            <a:off x="9049226" y="2439458"/>
            <a:ext cx="1959814" cy="1875365"/>
            <a:chOff x="2952750" y="1925768"/>
            <a:chExt cx="6286500" cy="2144582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53E42125-37C1-4B79-92AF-685F7EA5E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7C3A456-4373-7956-68F4-7A3433EF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2360968-663C-EB37-3F29-430D87EE3489}"/>
              </a:ext>
            </a:extLst>
          </p:cNvPr>
          <p:cNvSpPr txBox="1"/>
          <p:nvPr/>
        </p:nvSpPr>
        <p:spPr>
          <a:xfrm>
            <a:off x="9049164" y="4889817"/>
            <a:ext cx="641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박성은</a:t>
            </a:r>
            <a:endParaRPr kumimoji="0" lang="en-US" altLang="ko-KR" sz="18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E22A41-59CF-3C58-7576-E349DB007154}"/>
              </a:ext>
            </a:extLst>
          </p:cNvPr>
          <p:cNvSpPr txBox="1"/>
          <p:nvPr/>
        </p:nvSpPr>
        <p:spPr>
          <a:xfrm>
            <a:off x="9049164" y="5506895"/>
            <a:ext cx="1959814" cy="203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프로그래밍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F07158-10D4-9426-7C46-D569A5C56C28}"/>
              </a:ext>
            </a:extLst>
          </p:cNvPr>
          <p:cNvSpPr txBox="1"/>
          <p:nvPr/>
        </p:nvSpPr>
        <p:spPr>
          <a:xfrm>
            <a:off x="1127125" y="1007109"/>
            <a:ext cx="1611018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50" normalizeH="0" baseline="0" noProof="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Mopang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593D7F-A645-538D-CCE1-082016CEF6D3}"/>
              </a:ext>
            </a:extLst>
          </p:cNvPr>
          <p:cNvSpPr txBox="1"/>
          <p:nvPr/>
        </p:nvSpPr>
        <p:spPr>
          <a:xfrm>
            <a:off x="1180285" y="5256689"/>
            <a:ext cx="1959814" cy="203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33378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333785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48D97-2D0F-D3CE-629C-2AC40A916F02}"/>
              </a:ext>
            </a:extLst>
          </p:cNvPr>
          <p:cNvSpPr txBox="1"/>
          <p:nvPr/>
        </p:nvSpPr>
        <p:spPr>
          <a:xfrm>
            <a:off x="3770565" y="5256689"/>
            <a:ext cx="1959814" cy="203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333785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333785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645B4-A6EE-39BB-243C-C181C32DF794}"/>
              </a:ext>
            </a:extLst>
          </p:cNvPr>
          <p:cNvSpPr txBox="1"/>
          <p:nvPr/>
        </p:nvSpPr>
        <p:spPr>
          <a:xfrm>
            <a:off x="6360846" y="5256689"/>
            <a:ext cx="1959814" cy="203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333785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333785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42F2F5-6D2B-CDEB-5B9F-9CB95AEDD9C2}"/>
              </a:ext>
            </a:extLst>
          </p:cNvPr>
          <p:cNvSpPr txBox="1"/>
          <p:nvPr/>
        </p:nvSpPr>
        <p:spPr>
          <a:xfrm>
            <a:off x="9049164" y="5256687"/>
            <a:ext cx="1959814" cy="203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333785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333785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3" name="그래픽 12" descr="교수">
            <a:extLst>
              <a:ext uri="{FF2B5EF4-FFF2-40B4-BE49-F238E27FC236}">
                <a16:creationId xmlns:a16="http://schemas.microsoft.com/office/drawing/2014/main" id="{D25A8137-2EEA-3306-F9D7-08AAEFB38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533" y="2701522"/>
            <a:ext cx="1267200" cy="1267200"/>
          </a:xfrm>
          <a:prstGeom prst="rect">
            <a:avLst/>
          </a:prstGeom>
        </p:spPr>
      </p:pic>
      <p:pic>
        <p:nvPicPr>
          <p:cNvPr id="16" name="그래픽 15" descr="아티스트">
            <a:extLst>
              <a:ext uri="{FF2B5EF4-FFF2-40B4-BE49-F238E27FC236}">
                <a16:creationId xmlns:a16="http://schemas.microsoft.com/office/drawing/2014/main" id="{68A46128-86F7-8526-B545-2EB6FC831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4875" y="2795400"/>
            <a:ext cx="1267200" cy="1267200"/>
          </a:xfrm>
          <a:prstGeom prst="rect">
            <a:avLst/>
          </a:prstGeom>
        </p:spPr>
      </p:pic>
      <p:pic>
        <p:nvPicPr>
          <p:cNvPr id="23" name="그래픽 22" descr="프로그래머">
            <a:extLst>
              <a:ext uri="{FF2B5EF4-FFF2-40B4-BE49-F238E27FC236}">
                <a16:creationId xmlns:a16="http://schemas.microsoft.com/office/drawing/2014/main" id="{7306F002-D55E-A11E-F27F-B3A97B9B7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5471" y="2734817"/>
            <a:ext cx="1267200" cy="1267200"/>
          </a:xfrm>
          <a:prstGeom prst="rect">
            <a:avLst/>
          </a:prstGeom>
        </p:spPr>
      </p:pic>
      <p:pic>
        <p:nvPicPr>
          <p:cNvPr id="24" name="그래픽 23" descr="프로그래머">
            <a:extLst>
              <a:ext uri="{FF2B5EF4-FFF2-40B4-BE49-F238E27FC236}">
                <a16:creationId xmlns:a16="http://schemas.microsoft.com/office/drawing/2014/main" id="{9D347A47-F50B-20CD-D5B5-A08F40FC18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7153" y="2734817"/>
            <a:ext cx="1267200" cy="1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7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80A57E95-21BB-47A2-B0A3-E7E2F344E048}"/>
              </a:ext>
            </a:extLst>
          </p:cNvPr>
          <p:cNvSpPr/>
          <p:nvPr/>
        </p:nvSpPr>
        <p:spPr>
          <a:xfrm rot="10800000">
            <a:off x="-723901" y="-2"/>
            <a:ext cx="11077576" cy="2057401"/>
          </a:xfrm>
          <a:prstGeom prst="round2SameRect">
            <a:avLst>
              <a:gd name="adj1" fmla="val 14474"/>
              <a:gd name="adj2" fmla="val 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4DF93-1182-4233-AC8A-DBAB2C82D50E}"/>
              </a:ext>
            </a:extLst>
          </p:cNvPr>
          <p:cNvSpPr txBox="1"/>
          <p:nvPr/>
        </p:nvSpPr>
        <p:spPr>
          <a:xfrm>
            <a:off x="1203754" y="728663"/>
            <a:ext cx="1566134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5540504" y="2593312"/>
            <a:ext cx="193322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01. </a:t>
            </a:r>
            <a:r>
              <a:rPr lang="ko-KR" altLang="en-US" sz="20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프로젝트 개요</a:t>
            </a:r>
            <a:endParaRPr kumimoji="0" lang="en-US" altLang="ko-KR" sz="20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5953794" y="3039155"/>
            <a:ext cx="771045" cy="2639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개발배경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240F4E-70B0-44BA-9129-ABDC5E0DFDDD}"/>
              </a:ext>
            </a:extLst>
          </p:cNvPr>
          <p:cNvSpPr txBox="1"/>
          <p:nvPr/>
        </p:nvSpPr>
        <p:spPr>
          <a:xfrm>
            <a:off x="8118604" y="2593312"/>
            <a:ext cx="95539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02. </a:t>
            </a:r>
            <a:r>
              <a:rPr lang="ko-KR" altLang="en-US" sz="20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구현</a:t>
            </a:r>
            <a:endParaRPr kumimoji="0" lang="en-US" altLang="ko-KR" sz="20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538A8-29E4-4DEE-A978-A214AA43084D}"/>
              </a:ext>
            </a:extLst>
          </p:cNvPr>
          <p:cNvSpPr txBox="1"/>
          <p:nvPr/>
        </p:nvSpPr>
        <p:spPr>
          <a:xfrm>
            <a:off x="8531894" y="3039155"/>
            <a:ext cx="1147750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lang="ko-KR" altLang="en-US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프로세스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>
              <a:lnSpc>
                <a:spcPct val="130000"/>
              </a:lnSpc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주요 기술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설계구성요소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F0089-4CCD-4371-AD05-42AF5583DE84}"/>
              </a:ext>
            </a:extLst>
          </p:cNvPr>
          <p:cNvSpPr txBox="1"/>
          <p:nvPr/>
        </p:nvSpPr>
        <p:spPr>
          <a:xfrm>
            <a:off x="5540504" y="4282412"/>
            <a:ext cx="95699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03. </a:t>
            </a:r>
            <a:r>
              <a:rPr kumimoji="0" lang="ko-KR" altLang="en-US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결과</a:t>
            </a:r>
            <a:endParaRPr kumimoji="0" lang="en-US" altLang="ko-KR" sz="20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7ACED-8741-4092-B1B3-ECD6DBC39DAD}"/>
              </a:ext>
            </a:extLst>
          </p:cNvPr>
          <p:cNvSpPr txBox="1"/>
          <p:nvPr/>
        </p:nvSpPr>
        <p:spPr>
          <a:xfrm>
            <a:off x="5940970" y="4388565"/>
            <a:ext cx="1567737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프로그램</a:t>
            </a:r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실행 영상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>
              <a:lnSpc>
                <a:spcPct val="130000"/>
              </a:lnSpc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lang="ko-KR" altLang="en-US" sz="14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느낀점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및 개선 사항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46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5640CD-06E9-E8D2-4CC0-A84B296A0FCC}"/>
              </a:ext>
            </a:extLst>
          </p:cNvPr>
          <p:cNvGrpSpPr/>
          <p:nvPr/>
        </p:nvGrpSpPr>
        <p:grpSpPr>
          <a:xfrm>
            <a:off x="1244560" y="3194381"/>
            <a:ext cx="2833411" cy="2833410"/>
            <a:chOff x="8431488" y="3060502"/>
            <a:chExt cx="2350110" cy="2350110"/>
          </a:xfrm>
          <a:gradFill>
            <a:gsLst>
              <a:gs pos="100000">
                <a:srgbClr val="0583F2"/>
              </a:gs>
              <a:gs pos="0">
                <a:srgbClr val="0583F2">
                  <a:lumMod val="60000"/>
                  <a:lumOff val="40000"/>
                </a:srgbClr>
              </a:gs>
            </a:gsLst>
            <a:lin ang="2700000" scaled="0"/>
          </a:gradFill>
        </p:grpSpPr>
        <p:sp>
          <p:nvSpPr>
            <p:cNvPr id="17" name="Oval 39">
              <a:extLst>
                <a:ext uri="{FF2B5EF4-FFF2-40B4-BE49-F238E27FC236}">
                  <a16:creationId xmlns:a16="http://schemas.microsoft.com/office/drawing/2014/main" id="{7DB91A3F-F3E7-74A3-C58E-02AA4F393A68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ysClr val="window" lastClr="FFFFFF"/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" name="Oval 38">
              <a:extLst>
                <a:ext uri="{FF2B5EF4-FFF2-40B4-BE49-F238E27FC236}">
                  <a16:creationId xmlns:a16="http://schemas.microsoft.com/office/drawing/2014/main" id="{815DB187-28C6-969A-A29E-732C260733F2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377C321-7720-4D8E-88F3-4D71C358AACE}"/>
              </a:ext>
            </a:extLst>
          </p:cNvPr>
          <p:cNvSpPr txBox="1"/>
          <p:nvPr/>
        </p:nvSpPr>
        <p:spPr>
          <a:xfrm>
            <a:off x="1149985" y="2186588"/>
            <a:ext cx="2880597" cy="7017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 지향의 이해도를 높이고</a:t>
            </a:r>
            <a:endParaRPr lang="en-US" altLang="ko-KR" sz="1900" spc="-7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학습과 운영의 경험을 축적</a:t>
            </a:r>
            <a:endParaRPr kumimoji="0" lang="en-US" altLang="ko-KR" sz="19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25B345-D77B-4AB1-9036-A1228375B605}"/>
              </a:ext>
            </a:extLst>
          </p:cNvPr>
          <p:cNvSpPr txBox="1"/>
          <p:nvPr/>
        </p:nvSpPr>
        <p:spPr>
          <a:xfrm>
            <a:off x="1639981" y="4118393"/>
            <a:ext cx="204256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D-8</a:t>
            </a:r>
            <a:endParaRPr kumimoji="0" lang="ko-KR" altLang="en-US" sz="4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FD2CFB-C03B-41C3-9A10-2745CF105B53}"/>
              </a:ext>
            </a:extLst>
          </p:cNvPr>
          <p:cNvSpPr txBox="1"/>
          <p:nvPr/>
        </p:nvSpPr>
        <p:spPr>
          <a:xfrm>
            <a:off x="1755639" y="4856580"/>
            <a:ext cx="1811249" cy="6467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기획하고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white">
                    <a:lumMod val="9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구성하기까지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white">
                    <a:lumMod val="9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white">
                    <a:lumMod val="9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소요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white">
                  <a:lumMod val="9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EB9FDF-C520-9BDE-577B-DEC4227A202F}"/>
              </a:ext>
            </a:extLst>
          </p:cNvPr>
          <p:cNvGrpSpPr/>
          <p:nvPr/>
        </p:nvGrpSpPr>
        <p:grpSpPr>
          <a:xfrm>
            <a:off x="4924903" y="2552700"/>
            <a:ext cx="6022540" cy="3475092"/>
            <a:chOff x="2952750" y="1925768"/>
            <a:chExt cx="6286500" cy="21445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D506467-08CE-3BB1-ABFB-E7AADE1BA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450751E-9334-BEEB-161F-47F29F2DC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E7896F-CDFE-6A6E-DC96-B317EBFA5B0C}"/>
              </a:ext>
            </a:extLst>
          </p:cNvPr>
          <p:cNvSpPr txBox="1"/>
          <p:nvPr/>
        </p:nvSpPr>
        <p:spPr>
          <a:xfrm>
            <a:off x="1755639" y="3797293"/>
            <a:ext cx="1811249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white">
                    <a:lumMod val="9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프로젝트 기간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6E441-2A5C-61E8-B734-2891A729C633}"/>
              </a:ext>
            </a:extLst>
          </p:cNvPr>
          <p:cNvSpPr txBox="1"/>
          <p:nvPr/>
        </p:nvSpPr>
        <p:spPr>
          <a:xfrm>
            <a:off x="5466011" y="3194381"/>
            <a:ext cx="5086008" cy="21519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9191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 지향 프로그래밍의 특성을 응용하여 응용력과 이해도를 향상</a:t>
            </a:r>
            <a:endParaRPr lang="en-US" altLang="ko-KR" spc="-7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9191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spc="-7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9191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9191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과정을 통해 학습의 범위를 넓혀 새로운 기술과</a:t>
            </a:r>
            <a:endParaRPr lang="en-US" altLang="ko-KR" spc="-7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9191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9191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방법의 지식을 습득</a:t>
            </a:r>
            <a:endParaRPr lang="en-US" altLang="ko-KR" spc="-7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9191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9191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000" spc="-7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9191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9191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프로젝트를 운영함으로써 실무에서 필요한 역량을 취득</a:t>
            </a:r>
            <a:endParaRPr lang="en-US" altLang="ko-KR" spc="-7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9191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8A8D43-51C2-DF73-5F3C-D457EF44663F}"/>
              </a:ext>
            </a:extLst>
          </p:cNvPr>
          <p:cNvSpPr txBox="1"/>
          <p:nvPr/>
        </p:nvSpPr>
        <p:spPr>
          <a:xfrm>
            <a:off x="1136650" y="736599"/>
            <a:ext cx="11958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1DE994-607E-7AE0-E2CF-985A6645C7A5}"/>
              </a:ext>
            </a:extLst>
          </p:cNvPr>
          <p:cNvSpPr txBox="1"/>
          <p:nvPr/>
        </p:nvSpPr>
        <p:spPr>
          <a:xfrm>
            <a:off x="1127125" y="1007109"/>
            <a:ext cx="1447512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개발배경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5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905243" y="736599"/>
            <a:ext cx="3815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5372245" y="1007109"/>
            <a:ext cx="1447512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주요</a:t>
            </a:r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 </a:t>
            </a: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기술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B2152-CCEE-9DED-3F0F-4F73EB65559C}"/>
              </a:ext>
            </a:extLst>
          </p:cNvPr>
          <p:cNvSpPr txBox="1"/>
          <p:nvPr/>
        </p:nvSpPr>
        <p:spPr>
          <a:xfrm>
            <a:off x="3411895" y="1657067"/>
            <a:ext cx="5368212" cy="203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666D8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</a:t>
            </a:r>
            <a:r>
              <a:rPr lang="en-US" altLang="ko-KR" sz="1200" dirty="0">
                <a:solidFill>
                  <a:srgbClr val="666D8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dirty="0">
                <a:solidFill>
                  <a:srgbClr val="666D8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기술로는 파일 입출력과 스레드</a:t>
            </a:r>
            <a:r>
              <a:rPr lang="en-US" altLang="ko-KR" sz="1200" dirty="0">
                <a:solidFill>
                  <a:srgbClr val="666D8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200" dirty="0">
                <a:solidFill>
                  <a:srgbClr val="666D8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dirty="0" err="1">
                <a:solidFill>
                  <a:srgbClr val="666D8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프로그레스가</a:t>
            </a:r>
            <a:r>
              <a:rPr lang="ko-KR" altLang="en-US" sz="1200" dirty="0">
                <a:solidFill>
                  <a:srgbClr val="666D8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있다</a:t>
            </a:r>
            <a:r>
              <a:rPr lang="en-US" altLang="ko-KR" sz="1200" dirty="0">
                <a:solidFill>
                  <a:srgbClr val="666D8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666D88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0E4D5F-B449-F195-9515-D8C5D04D2BF8}"/>
              </a:ext>
            </a:extLst>
          </p:cNvPr>
          <p:cNvGrpSpPr/>
          <p:nvPr/>
        </p:nvGrpSpPr>
        <p:grpSpPr>
          <a:xfrm>
            <a:off x="2558705" y="3067049"/>
            <a:ext cx="1892300" cy="2725832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7AD24BF-7CA2-FE2B-0D0B-BE6BAC0E9F6F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F9404F6-542A-34C6-7965-AF336E9C332C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45B53B-723B-8086-ACDB-461C33A90FE0}"/>
              </a:ext>
            </a:extLst>
          </p:cNvPr>
          <p:cNvGrpSpPr/>
          <p:nvPr/>
        </p:nvGrpSpPr>
        <p:grpSpPr>
          <a:xfrm>
            <a:off x="3198825" y="2776537"/>
            <a:ext cx="1473200" cy="581025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1C2EE39-2D6C-669B-39F8-F01EFFB1D311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846C0ED-148C-D891-91EA-D44795A9E59D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BDE7EA-163F-BA7C-B86F-706E902D49F9}"/>
              </a:ext>
            </a:extLst>
          </p:cNvPr>
          <p:cNvGrpSpPr/>
          <p:nvPr/>
        </p:nvGrpSpPr>
        <p:grpSpPr>
          <a:xfrm>
            <a:off x="5166849" y="3067047"/>
            <a:ext cx="1892300" cy="2725831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4DE8767-2052-5444-CEB1-3413112478CB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7EE0BA1-1D1E-FFEA-D495-943B260AEF63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B25E1F-33D8-2ECC-9187-A417DCB9B843}"/>
              </a:ext>
            </a:extLst>
          </p:cNvPr>
          <p:cNvGrpSpPr/>
          <p:nvPr/>
        </p:nvGrpSpPr>
        <p:grpSpPr>
          <a:xfrm>
            <a:off x="5808265" y="5502369"/>
            <a:ext cx="1473200" cy="581025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DBCAA2F-3AE3-51A9-345B-0C3E911E9F73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C6164E4-640F-6576-5EF5-140423F44CA4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6F6857E-7CF8-E9D3-55A1-05AD875F60B9}"/>
              </a:ext>
            </a:extLst>
          </p:cNvPr>
          <p:cNvSpPr txBox="1"/>
          <p:nvPr/>
        </p:nvSpPr>
        <p:spPr>
          <a:xfrm>
            <a:off x="2748216" y="5132148"/>
            <a:ext cx="163506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ED8A44-6E64-C808-5364-24C05BDEEAD4}"/>
              </a:ext>
            </a:extLst>
          </p:cNvPr>
          <p:cNvSpPr txBox="1"/>
          <p:nvPr/>
        </p:nvSpPr>
        <p:spPr>
          <a:xfrm>
            <a:off x="5350983" y="3288873"/>
            <a:ext cx="232436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47E6C-4CFA-2794-FAE4-F455B18D96E3}"/>
              </a:ext>
            </a:extLst>
          </p:cNvPr>
          <p:cNvSpPr txBox="1"/>
          <p:nvPr/>
        </p:nvSpPr>
        <p:spPr>
          <a:xfrm>
            <a:off x="3432883" y="294816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파일 입출력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BC85F5-EF5D-3B61-19AA-07B5D9647655}"/>
              </a:ext>
            </a:extLst>
          </p:cNvPr>
          <p:cNvSpPr txBox="1"/>
          <p:nvPr/>
        </p:nvSpPr>
        <p:spPr>
          <a:xfrm>
            <a:off x="6258731" y="5666729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스레드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7CA426B-4675-FCCE-1FFD-D20034066F2A}"/>
              </a:ext>
            </a:extLst>
          </p:cNvPr>
          <p:cNvGrpSpPr/>
          <p:nvPr/>
        </p:nvGrpSpPr>
        <p:grpSpPr>
          <a:xfrm>
            <a:off x="7774993" y="3067049"/>
            <a:ext cx="1892300" cy="2725832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45718930-52D3-E75D-B8AB-C4C7C43D62BA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C3FC22B-9391-AE52-336D-E386793C562A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B65EA25-1941-6E12-4541-48AE1482479A}"/>
              </a:ext>
            </a:extLst>
          </p:cNvPr>
          <p:cNvGrpSpPr/>
          <p:nvPr/>
        </p:nvGrpSpPr>
        <p:grpSpPr>
          <a:xfrm>
            <a:off x="8413815" y="2776537"/>
            <a:ext cx="1473200" cy="581025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6A6FC8D-2047-750E-9046-A0F020614317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74E5DC38-5798-1FE1-A46C-2CC34A33C915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AA6F9C5C-211E-1E97-8E4C-7BB9ED8F82EC}"/>
              </a:ext>
            </a:extLst>
          </p:cNvPr>
          <p:cNvSpPr txBox="1"/>
          <p:nvPr/>
        </p:nvSpPr>
        <p:spPr>
          <a:xfrm>
            <a:off x="7935218" y="5132148"/>
            <a:ext cx="235642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26F667-3F1A-1047-8D08-47BED72229D5}"/>
              </a:ext>
            </a:extLst>
          </p:cNvPr>
          <p:cNvSpPr txBox="1"/>
          <p:nvPr/>
        </p:nvSpPr>
        <p:spPr>
          <a:xfrm>
            <a:off x="8578146" y="2929690"/>
            <a:ext cx="11445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프로그레스바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E7383-7F5F-D5AE-B8F9-AD4E3E913299}"/>
              </a:ext>
            </a:extLst>
          </p:cNvPr>
          <p:cNvSpPr txBox="1"/>
          <p:nvPr/>
        </p:nvSpPr>
        <p:spPr>
          <a:xfrm>
            <a:off x="2991390" y="3501276"/>
            <a:ext cx="1366761" cy="21063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5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FileReader</a:t>
            </a:r>
            <a:r>
              <a:rPr lang="ko-KR" altLang="en-US" sz="115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115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FilleWriter</a:t>
            </a:r>
            <a:endParaRPr lang="en-US" altLang="ko-KR" sz="115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5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클래스를 사용해서 데이터를 입출력</a:t>
            </a:r>
            <a:endParaRPr lang="en-US" altLang="ko-KR" sz="115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5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5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입출력 파일의 타입은 </a:t>
            </a:r>
            <a:endParaRPr lang="en-US" altLang="ko-KR" sz="115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5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CSV</a:t>
            </a:r>
            <a:r>
              <a:rPr lang="ko-KR" altLang="en-US" sz="115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문자열 형태로 저장됨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5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5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파일의 입출력 방식이 </a:t>
            </a:r>
            <a:endParaRPr lang="en-US" altLang="ko-KR" sz="115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5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간단함</a:t>
            </a:r>
            <a:endParaRPr lang="en-US" altLang="ko-KR" sz="115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973086-DD32-61D4-0708-6A0A10F44B18}"/>
              </a:ext>
            </a:extLst>
          </p:cNvPr>
          <p:cNvSpPr txBox="1"/>
          <p:nvPr/>
        </p:nvSpPr>
        <p:spPr>
          <a:xfrm>
            <a:off x="5639598" y="3334427"/>
            <a:ext cx="1371683" cy="2014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스레드 클래스를 상속 받아 </a:t>
            </a: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객체를 생성하여 실행</a:t>
            </a: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지정된 시간만큼 작동하며</a:t>
            </a: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또는 </a:t>
            </a:r>
            <a:r>
              <a:rPr lang="en-US" altLang="ko-KR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 이상의 스레드가 동작</a:t>
            </a: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프로그레스바와</a:t>
            </a: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연동하여 스레드에 지정된 시간에 영향을 받음</a:t>
            </a: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64AF15-5560-8312-2EC8-D3318347B35C}"/>
              </a:ext>
            </a:extLst>
          </p:cNvPr>
          <p:cNvSpPr txBox="1"/>
          <p:nvPr/>
        </p:nvSpPr>
        <p:spPr>
          <a:xfrm>
            <a:off x="8225466" y="3441019"/>
            <a:ext cx="1355990" cy="1811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Swing </a:t>
            </a: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라이브러리와 </a:t>
            </a: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Jframe</a:t>
            </a: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사용하여 </a:t>
            </a: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GUI</a:t>
            </a: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구현</a:t>
            </a: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프로그레스바는</a:t>
            </a: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스레드의 시간에 따라 동작</a:t>
            </a: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스레드의 진행률을 실시간으로 확인 가능</a:t>
            </a: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23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5034012" y="1007109"/>
            <a:ext cx="21239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개발 프로세스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C2C48-6BF9-9DBB-03A4-E0F458C97859}"/>
              </a:ext>
            </a:extLst>
          </p:cNvPr>
          <p:cNvSpPr txBox="1"/>
          <p:nvPr/>
        </p:nvSpPr>
        <p:spPr>
          <a:xfrm>
            <a:off x="5905243" y="736599"/>
            <a:ext cx="3815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41970A2-41E4-05F3-7ED6-5712EDD79B42}"/>
              </a:ext>
            </a:extLst>
          </p:cNvPr>
          <p:cNvGrpSpPr/>
          <p:nvPr/>
        </p:nvGrpSpPr>
        <p:grpSpPr>
          <a:xfrm>
            <a:off x="9071786" y="2249598"/>
            <a:ext cx="1993089" cy="3784488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7993A3-4608-7998-B8C9-FA3A49984973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E4EB0A4-3EB9-56D2-6258-20CD2268F321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D2FC21-CE30-08C2-6E8A-1112DE998251}"/>
              </a:ext>
            </a:extLst>
          </p:cNvPr>
          <p:cNvSpPr/>
          <p:nvPr/>
        </p:nvSpPr>
        <p:spPr>
          <a:xfrm>
            <a:off x="9305391" y="2441091"/>
            <a:ext cx="1525878" cy="1525876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439C58-CA52-3AA4-A5CB-02003067155A}"/>
              </a:ext>
            </a:extLst>
          </p:cNvPr>
          <p:cNvGrpSpPr/>
          <p:nvPr/>
        </p:nvGrpSpPr>
        <p:grpSpPr>
          <a:xfrm>
            <a:off x="1127125" y="2249598"/>
            <a:ext cx="1993089" cy="378448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5BEBBDE-162E-CFC6-D35C-D6FF58D00B24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D07F9C5-1F8C-4470-D775-DF2DA27D99EA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52770D5-A2C3-F7A3-8F7E-009C129FA1CB}"/>
              </a:ext>
            </a:extLst>
          </p:cNvPr>
          <p:cNvSpPr/>
          <p:nvPr/>
        </p:nvSpPr>
        <p:spPr>
          <a:xfrm>
            <a:off x="1360730" y="2441091"/>
            <a:ext cx="1525878" cy="1525876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265809-8BC9-AD74-DA3A-71139058A014}"/>
              </a:ext>
            </a:extLst>
          </p:cNvPr>
          <p:cNvGrpSpPr/>
          <p:nvPr/>
        </p:nvGrpSpPr>
        <p:grpSpPr>
          <a:xfrm>
            <a:off x="3775346" y="2249598"/>
            <a:ext cx="1993089" cy="3784488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A448EEF-2397-B3F1-6CB7-7B11509810E5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99F183D-BD30-0686-7D1F-BDA88A45497C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830B7C-EBA0-6268-D725-DCC394B9F7B4}"/>
              </a:ext>
            </a:extLst>
          </p:cNvPr>
          <p:cNvSpPr/>
          <p:nvPr/>
        </p:nvSpPr>
        <p:spPr>
          <a:xfrm>
            <a:off x="4008950" y="2441091"/>
            <a:ext cx="1525878" cy="1525876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A519460-21D6-9CAC-0CCA-1E291E78C4F6}"/>
              </a:ext>
            </a:extLst>
          </p:cNvPr>
          <p:cNvGrpSpPr/>
          <p:nvPr/>
        </p:nvGrpSpPr>
        <p:grpSpPr>
          <a:xfrm>
            <a:off x="6423567" y="2249598"/>
            <a:ext cx="1993089" cy="378448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2881894-DDAD-E3BA-8789-E07F691E11D1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D246E0D-D015-20AC-BC88-54B84D1EAFA1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7F6A1CD-0D49-774E-92D7-F28139D8682B}"/>
              </a:ext>
            </a:extLst>
          </p:cNvPr>
          <p:cNvSpPr/>
          <p:nvPr/>
        </p:nvSpPr>
        <p:spPr>
          <a:xfrm>
            <a:off x="6657170" y="2441091"/>
            <a:ext cx="1525878" cy="1525876"/>
          </a:xfrm>
          <a:prstGeom prst="roundRect">
            <a:avLst/>
          </a:prstGeom>
          <a:gradFill>
            <a:gsLst>
              <a:gs pos="100000">
                <a:schemeClr val="accent1">
                  <a:lumMod val="95000"/>
                  <a:lumOff val="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D05D60-16CC-CBFF-0904-E1D64DE3B4C8}"/>
              </a:ext>
            </a:extLst>
          </p:cNvPr>
          <p:cNvGrpSpPr/>
          <p:nvPr/>
        </p:nvGrpSpPr>
        <p:grpSpPr>
          <a:xfrm>
            <a:off x="1594281" y="2668474"/>
            <a:ext cx="1055012" cy="1055010"/>
            <a:chOff x="2952750" y="1925768"/>
            <a:chExt cx="6286500" cy="2144582"/>
          </a:xfr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2481EDB6-888C-25F2-8079-EA884CF60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15581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00F1992-F7B2-751C-3DDA-83A81BA1A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17117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42B0D26-917C-D44A-9DC4-30572254C0EE}"/>
              </a:ext>
            </a:extLst>
          </p:cNvPr>
          <p:cNvGrpSpPr/>
          <p:nvPr/>
        </p:nvGrpSpPr>
        <p:grpSpPr>
          <a:xfrm>
            <a:off x="4252989" y="2681937"/>
            <a:ext cx="1055012" cy="1055010"/>
            <a:chOff x="2952750" y="1925768"/>
            <a:chExt cx="6286500" cy="2144582"/>
          </a:xfr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A71E306F-F4E8-8972-CB2F-D399E944A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15581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5548EC8-1B6C-43DF-0894-4E59E4BB0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17117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DE38661-EC8B-4BE9-57C9-938A0A76384C}"/>
              </a:ext>
            </a:extLst>
          </p:cNvPr>
          <p:cNvGrpSpPr/>
          <p:nvPr/>
        </p:nvGrpSpPr>
        <p:grpSpPr>
          <a:xfrm>
            <a:off x="9537516" y="2671130"/>
            <a:ext cx="1055012" cy="1055010"/>
            <a:chOff x="2952750" y="1925768"/>
            <a:chExt cx="6286500" cy="2144582"/>
          </a:xfr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22AE4802-6962-7EC1-9E8D-5A80C74AC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15581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538F26F-169C-F74C-B80C-01AF038D2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17117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6A0E455-FC74-E315-476C-EC134F25E097}"/>
              </a:ext>
            </a:extLst>
          </p:cNvPr>
          <p:cNvGrpSpPr/>
          <p:nvPr/>
        </p:nvGrpSpPr>
        <p:grpSpPr>
          <a:xfrm>
            <a:off x="6892603" y="2671130"/>
            <a:ext cx="1055012" cy="1055010"/>
            <a:chOff x="2952750" y="1925768"/>
            <a:chExt cx="6286500" cy="2144582"/>
          </a:xfr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7225B38A-2D90-AB15-DE41-B4791257C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15581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3E5F1A8E-5BF4-DCC7-B7AB-74522909B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17117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3E85860-EFA9-9EE8-D12D-96A8CC3C2D4A}"/>
              </a:ext>
            </a:extLst>
          </p:cNvPr>
          <p:cNvSpPr txBox="1"/>
          <p:nvPr/>
        </p:nvSpPr>
        <p:spPr>
          <a:xfrm>
            <a:off x="1697272" y="4818390"/>
            <a:ext cx="8527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33378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Sign Up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333785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CD7C2-4ACF-7923-CA5D-7890174AC3BF}"/>
              </a:ext>
            </a:extLst>
          </p:cNvPr>
          <p:cNvSpPr txBox="1"/>
          <p:nvPr/>
        </p:nvSpPr>
        <p:spPr>
          <a:xfrm>
            <a:off x="1310098" y="5142724"/>
            <a:ext cx="1627142" cy="6467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사용자의 아이디와 비밀번호 주소 등 작성한 정보를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CSV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파일에 입력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81578-345F-2353-D5A1-D1A5D736E835}"/>
              </a:ext>
            </a:extLst>
          </p:cNvPr>
          <p:cNvSpPr txBox="1"/>
          <p:nvPr/>
        </p:nvSpPr>
        <p:spPr>
          <a:xfrm>
            <a:off x="1857571" y="4251252"/>
            <a:ext cx="5321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5154B8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5154B8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3A3041-0915-A61E-0C39-6A13A0E5F5AC}"/>
              </a:ext>
            </a:extLst>
          </p:cNvPr>
          <p:cNvSpPr txBox="1"/>
          <p:nvPr/>
        </p:nvSpPr>
        <p:spPr>
          <a:xfrm>
            <a:off x="4468923" y="4818390"/>
            <a:ext cx="6059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333785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Login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333785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39165A-FCBB-EC31-A563-6A9D64ACD679}"/>
              </a:ext>
            </a:extLst>
          </p:cNvPr>
          <p:cNvSpPr txBox="1"/>
          <p:nvPr/>
        </p:nvSpPr>
        <p:spPr>
          <a:xfrm>
            <a:off x="3958318" y="5142724"/>
            <a:ext cx="1627142" cy="4251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CSV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저장된 정보를 토대로 로그인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4D3CAD-AA65-FA4A-EBC8-09CC075AB2D9}"/>
              </a:ext>
            </a:extLst>
          </p:cNvPr>
          <p:cNvSpPr txBox="1"/>
          <p:nvPr/>
        </p:nvSpPr>
        <p:spPr>
          <a:xfrm>
            <a:off x="4461708" y="4251252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5154B8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5154B8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75AD64-2BE6-637D-E5A5-5FBCE0277042}"/>
              </a:ext>
            </a:extLst>
          </p:cNvPr>
          <p:cNvSpPr txBox="1"/>
          <p:nvPr/>
        </p:nvSpPr>
        <p:spPr>
          <a:xfrm>
            <a:off x="6897532" y="4818390"/>
            <a:ext cx="10451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33378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Shopping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333785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A61369-5DAB-A21C-A7F3-AABA063AA2CD}"/>
              </a:ext>
            </a:extLst>
          </p:cNvPr>
          <p:cNvSpPr txBox="1"/>
          <p:nvPr/>
        </p:nvSpPr>
        <p:spPr>
          <a:xfrm>
            <a:off x="6606538" y="5142724"/>
            <a:ext cx="1627142" cy="6467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로그인한 사용자의 아이디로 상품을 구매 후 구매 내역을 파일로 저장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71BF61-B446-9F5A-12A5-B0A30214785D}"/>
              </a:ext>
            </a:extLst>
          </p:cNvPr>
          <p:cNvSpPr txBox="1"/>
          <p:nvPr/>
        </p:nvSpPr>
        <p:spPr>
          <a:xfrm>
            <a:off x="7108325" y="4251252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5154B8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5154B8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BB2FDE-C629-C483-FD3F-B6BA1E6DD4ED}"/>
              </a:ext>
            </a:extLst>
          </p:cNvPr>
          <p:cNvSpPr txBox="1"/>
          <p:nvPr/>
        </p:nvSpPr>
        <p:spPr>
          <a:xfrm>
            <a:off x="9613878" y="4818390"/>
            <a:ext cx="9089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333785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Delivery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333785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58DA46-11BB-4626-34DF-F4C0737169AA}"/>
              </a:ext>
            </a:extLst>
          </p:cNvPr>
          <p:cNvSpPr txBox="1"/>
          <p:nvPr/>
        </p:nvSpPr>
        <p:spPr>
          <a:xfrm>
            <a:off x="9254759" y="5142724"/>
            <a:ext cx="1627142" cy="4251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상품 구매 내역을 참조하여 배송 시간을 입력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D549369-5CDC-6B73-8984-44008CA480DB}"/>
              </a:ext>
            </a:extLst>
          </p:cNvPr>
          <p:cNvSpPr txBox="1"/>
          <p:nvPr/>
        </p:nvSpPr>
        <p:spPr>
          <a:xfrm>
            <a:off x="9753340" y="4251252"/>
            <a:ext cx="6299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5154B8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04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5154B8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075D915-46C6-088A-16EC-A34AAE7D30CB}"/>
              </a:ext>
            </a:extLst>
          </p:cNvPr>
          <p:cNvGrpSpPr/>
          <p:nvPr/>
        </p:nvGrpSpPr>
        <p:grpSpPr>
          <a:xfrm>
            <a:off x="3345218" y="3970393"/>
            <a:ext cx="205124" cy="342900"/>
            <a:chOff x="3381375" y="3743325"/>
            <a:chExt cx="205124" cy="342900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AD3A870-086A-2266-46B3-9A56FAA37447}"/>
                </a:ext>
              </a:extLst>
            </p:cNvPr>
            <p:cNvGrpSpPr/>
            <p:nvPr/>
          </p:nvGrpSpPr>
          <p:grpSpPr>
            <a:xfrm>
              <a:off x="3381375" y="3743325"/>
              <a:ext cx="133350" cy="342900"/>
              <a:chOff x="3381375" y="3743325"/>
              <a:chExt cx="133350" cy="342900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3802B55E-2A99-768D-0DA3-66218472C161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A25FF74E-ACFA-1BB2-C990-B2822EB9B5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9A40F0F-B9E2-2F21-72F0-3A49E3F5BD71}"/>
                </a:ext>
              </a:extLst>
            </p:cNvPr>
            <p:cNvGrpSpPr/>
            <p:nvPr/>
          </p:nvGrpSpPr>
          <p:grpSpPr>
            <a:xfrm>
              <a:off x="3453149" y="3743325"/>
              <a:ext cx="133350" cy="342900"/>
              <a:chOff x="3381375" y="3743325"/>
              <a:chExt cx="133350" cy="342900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4B611879-F016-74E3-3BD1-242AB2BBCE42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9CFCA33C-6413-0F28-E569-3102011DEB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83F123D-DCA4-FDF8-22A2-14E216D65D3B}"/>
              </a:ext>
            </a:extLst>
          </p:cNvPr>
          <p:cNvGrpSpPr/>
          <p:nvPr/>
        </p:nvGrpSpPr>
        <p:grpSpPr>
          <a:xfrm>
            <a:off x="5993439" y="3970393"/>
            <a:ext cx="205124" cy="342900"/>
            <a:chOff x="3381375" y="3743325"/>
            <a:chExt cx="205124" cy="34290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74CC1D22-8D5F-0876-9063-A0DB78C424C6}"/>
                </a:ext>
              </a:extLst>
            </p:cNvPr>
            <p:cNvGrpSpPr/>
            <p:nvPr/>
          </p:nvGrpSpPr>
          <p:grpSpPr>
            <a:xfrm>
              <a:off x="3381375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559821C0-2AAB-B61C-46E0-70A8FC68828A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90C38540-8DBF-DB40-CF3B-9731D26B66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0987ED02-A172-C9FA-B338-2E6AC64C7029}"/>
                </a:ext>
              </a:extLst>
            </p:cNvPr>
            <p:cNvGrpSpPr/>
            <p:nvPr/>
          </p:nvGrpSpPr>
          <p:grpSpPr>
            <a:xfrm>
              <a:off x="3453149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DB8970E8-03C8-D13B-6828-37B28DE3A4DF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E46E31CE-61B7-E672-14EF-E6E398EEE8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86CF5EF-EC00-FB30-5709-979312C30765}"/>
              </a:ext>
            </a:extLst>
          </p:cNvPr>
          <p:cNvGrpSpPr/>
          <p:nvPr/>
        </p:nvGrpSpPr>
        <p:grpSpPr>
          <a:xfrm>
            <a:off x="8641660" y="3970393"/>
            <a:ext cx="205124" cy="342900"/>
            <a:chOff x="3381375" y="3743325"/>
            <a:chExt cx="205124" cy="3429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EE3D2128-11E8-F32A-53A6-6063CD1432C7}"/>
                </a:ext>
              </a:extLst>
            </p:cNvPr>
            <p:cNvGrpSpPr/>
            <p:nvPr/>
          </p:nvGrpSpPr>
          <p:grpSpPr>
            <a:xfrm>
              <a:off x="3381375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2FD9CD9A-3C81-26AB-2BF9-AC04FBEB595A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99749C71-4BFB-DDA1-69EE-47CB8350E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F652F87B-0AD1-BFF0-7CE1-065FD29A398D}"/>
                </a:ext>
              </a:extLst>
            </p:cNvPr>
            <p:cNvGrpSpPr/>
            <p:nvPr/>
          </p:nvGrpSpPr>
          <p:grpSpPr>
            <a:xfrm>
              <a:off x="3453149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939620C9-465F-F235-2DEE-D0DF861363E9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34E944C3-A6EF-AE32-C6D7-67218357C0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rgbClr val="515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7" name="그래픽 136" descr="문서">
            <a:extLst>
              <a:ext uri="{FF2B5EF4-FFF2-40B4-BE49-F238E27FC236}">
                <a16:creationId xmlns:a16="http://schemas.microsoft.com/office/drawing/2014/main" id="{C02EEE5B-85C9-A2C0-F2B0-4E5A0CB46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271" y="2917908"/>
            <a:ext cx="532800" cy="532800"/>
          </a:xfrm>
          <a:prstGeom prst="rect">
            <a:avLst/>
          </a:prstGeom>
        </p:spPr>
      </p:pic>
      <p:pic>
        <p:nvPicPr>
          <p:cNvPr id="139" name="그래픽 138" descr="키">
            <a:extLst>
              <a:ext uri="{FF2B5EF4-FFF2-40B4-BE49-F238E27FC236}">
                <a16:creationId xmlns:a16="http://schemas.microsoft.com/office/drawing/2014/main" id="{E2200431-5EA0-D416-C591-DECF8866D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2059" y="2944317"/>
            <a:ext cx="532800" cy="532800"/>
          </a:xfrm>
          <a:prstGeom prst="rect">
            <a:avLst/>
          </a:prstGeom>
        </p:spPr>
      </p:pic>
      <p:pic>
        <p:nvPicPr>
          <p:cNvPr id="141" name="그래픽 140" descr="쇼핑 바구니">
            <a:extLst>
              <a:ext uri="{FF2B5EF4-FFF2-40B4-BE49-F238E27FC236}">
                <a16:creationId xmlns:a16="http://schemas.microsoft.com/office/drawing/2014/main" id="{EAD83ABE-D02F-E97B-2D55-F08F36A79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3709" y="2934936"/>
            <a:ext cx="532800" cy="532800"/>
          </a:xfrm>
          <a:prstGeom prst="rect">
            <a:avLst/>
          </a:prstGeom>
        </p:spPr>
      </p:pic>
      <p:pic>
        <p:nvPicPr>
          <p:cNvPr id="143" name="그래픽 142" descr="상자">
            <a:extLst>
              <a:ext uri="{FF2B5EF4-FFF2-40B4-BE49-F238E27FC236}">
                <a16:creationId xmlns:a16="http://schemas.microsoft.com/office/drawing/2014/main" id="{AF46BA4A-50B7-B91A-2EEF-5327BED25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21256" y="2917908"/>
            <a:ext cx="532800" cy="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3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E15799F-B8DF-E5FC-7850-A94903BEE06C}"/>
              </a:ext>
            </a:extLst>
          </p:cNvPr>
          <p:cNvCxnSpPr>
            <a:cxnSpLocks/>
          </p:cNvCxnSpPr>
          <p:nvPr/>
        </p:nvCxnSpPr>
        <p:spPr>
          <a:xfrm>
            <a:off x="6602675" y="5043825"/>
            <a:ext cx="1033077" cy="0"/>
          </a:xfrm>
          <a:prstGeom prst="line">
            <a:avLst/>
          </a:prstGeom>
          <a:ln w="15875">
            <a:solidFill>
              <a:srgbClr val="0583F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659ECCE6-50B8-E9D1-5D9D-AD3F693F55DA}"/>
              </a:ext>
            </a:extLst>
          </p:cNvPr>
          <p:cNvCxnSpPr>
            <a:cxnSpLocks/>
          </p:cNvCxnSpPr>
          <p:nvPr/>
        </p:nvCxnSpPr>
        <p:spPr>
          <a:xfrm>
            <a:off x="1859643" y="2667000"/>
            <a:ext cx="0" cy="1647456"/>
          </a:xfrm>
          <a:prstGeom prst="line">
            <a:avLst/>
          </a:prstGeom>
          <a:ln w="19050" cap="flat" cmpd="sng" algn="ctr">
            <a:solidFill>
              <a:srgbClr val="0583F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EAB2C3F-5E9D-42E8-DC33-9BEA5E622164}"/>
              </a:ext>
            </a:extLst>
          </p:cNvPr>
          <p:cNvGrpSpPr/>
          <p:nvPr/>
        </p:nvGrpSpPr>
        <p:grpSpPr>
          <a:xfrm>
            <a:off x="1154749" y="1917098"/>
            <a:ext cx="1416427" cy="1036690"/>
            <a:chOff x="1146741" y="2382160"/>
            <a:chExt cx="1416427" cy="1416427"/>
          </a:xfrm>
          <a:solidFill>
            <a:schemeClr val="accent1"/>
          </a:solidFill>
        </p:grpSpPr>
        <p:sp>
          <p:nvSpPr>
            <p:cNvPr id="79" name="사각형: 잘린 대각선 방향 모서리 78">
              <a:extLst>
                <a:ext uri="{FF2B5EF4-FFF2-40B4-BE49-F238E27FC236}">
                  <a16:creationId xmlns:a16="http://schemas.microsoft.com/office/drawing/2014/main" id="{82D466B7-83CB-6321-89E1-8BAFD01D9B51}"/>
                </a:ext>
              </a:extLst>
            </p:cNvPr>
            <p:cNvSpPr/>
            <p:nvPr/>
          </p:nvSpPr>
          <p:spPr>
            <a:xfrm>
              <a:off x="1146741" y="2382160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lumMod val="85000"/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사각형: 잘린 대각선 방향 모서리 79">
              <a:extLst>
                <a:ext uri="{FF2B5EF4-FFF2-40B4-BE49-F238E27FC236}">
                  <a16:creationId xmlns:a16="http://schemas.microsoft.com/office/drawing/2014/main" id="{07A20F4F-F23C-C7D3-2540-DC13006A2690}"/>
                </a:ext>
              </a:extLst>
            </p:cNvPr>
            <p:cNvSpPr/>
            <p:nvPr/>
          </p:nvSpPr>
          <p:spPr>
            <a:xfrm>
              <a:off x="1146741" y="2382160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타원 87">
            <a:extLst>
              <a:ext uri="{FF2B5EF4-FFF2-40B4-BE49-F238E27FC236}">
                <a16:creationId xmlns:a16="http://schemas.microsoft.com/office/drawing/2014/main" id="{3E7E2826-051E-DF57-9F0D-4C6C515E8CCB}"/>
              </a:ext>
            </a:extLst>
          </p:cNvPr>
          <p:cNvSpPr/>
          <p:nvPr/>
        </p:nvSpPr>
        <p:spPr>
          <a:xfrm>
            <a:off x="3239838" y="4340284"/>
            <a:ext cx="1416427" cy="1416427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5003CF99-36D4-D814-C9F9-2BEFD3426623}"/>
              </a:ext>
            </a:extLst>
          </p:cNvPr>
          <p:cNvSpPr/>
          <p:nvPr/>
        </p:nvSpPr>
        <p:spPr>
          <a:xfrm>
            <a:off x="7666941" y="4326737"/>
            <a:ext cx="1416427" cy="1416427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16F00A7-0B55-EC45-6328-3F2F42DB7862}"/>
              </a:ext>
            </a:extLst>
          </p:cNvPr>
          <p:cNvSpPr txBox="1"/>
          <p:nvPr/>
        </p:nvSpPr>
        <p:spPr>
          <a:xfrm>
            <a:off x="3585774" y="4920715"/>
            <a:ext cx="724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9191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Goods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19191C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8194C98-C4E5-EED0-3748-2C38CC3F038C}"/>
              </a:ext>
            </a:extLst>
          </p:cNvPr>
          <p:cNvSpPr txBox="1"/>
          <p:nvPr/>
        </p:nvSpPr>
        <p:spPr>
          <a:xfrm>
            <a:off x="7920705" y="4802277"/>
            <a:ext cx="90890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9191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Delivery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9191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Info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19191C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B10C4176-99D7-BF28-39E9-13963F6016A1}"/>
              </a:ext>
            </a:extLst>
          </p:cNvPr>
          <p:cNvSpPr/>
          <p:nvPr/>
        </p:nvSpPr>
        <p:spPr>
          <a:xfrm>
            <a:off x="5437795" y="4326737"/>
            <a:ext cx="1416427" cy="1416427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0B86CCD-BEED-B348-6D84-6CE53B3601A4}"/>
              </a:ext>
            </a:extLst>
          </p:cNvPr>
          <p:cNvSpPr txBox="1"/>
          <p:nvPr/>
        </p:nvSpPr>
        <p:spPr>
          <a:xfrm>
            <a:off x="5632169" y="4911839"/>
            <a:ext cx="104836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9191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Purchase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19191C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469E488-211D-3CED-C1C8-CB4F92921A46}"/>
              </a:ext>
            </a:extLst>
          </p:cNvPr>
          <p:cNvSpPr/>
          <p:nvPr/>
        </p:nvSpPr>
        <p:spPr>
          <a:xfrm>
            <a:off x="1136648" y="4326737"/>
            <a:ext cx="1416427" cy="1416427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A138A8E-7825-7E2F-A820-168382133F1E}"/>
              </a:ext>
            </a:extLst>
          </p:cNvPr>
          <p:cNvSpPr txBox="1"/>
          <p:nvPr/>
        </p:nvSpPr>
        <p:spPr>
          <a:xfrm>
            <a:off x="1397635" y="4925390"/>
            <a:ext cx="91531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9191C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Memb</a:t>
            </a: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9191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19191C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734717-A290-7387-0D3E-7BA79B2EAB67}"/>
              </a:ext>
            </a:extLst>
          </p:cNvPr>
          <p:cNvGrpSpPr/>
          <p:nvPr/>
        </p:nvGrpSpPr>
        <p:grpSpPr>
          <a:xfrm>
            <a:off x="9988457" y="1941632"/>
            <a:ext cx="1416427" cy="1036690"/>
            <a:chOff x="1146741" y="2382160"/>
            <a:chExt cx="1416427" cy="1416427"/>
          </a:xfrm>
          <a:solidFill>
            <a:schemeClr val="accent1"/>
          </a:solidFill>
        </p:grpSpPr>
        <p:sp>
          <p:nvSpPr>
            <p:cNvPr id="19" name="사각형: 잘린 대각선 방향 모서리 18">
              <a:extLst>
                <a:ext uri="{FF2B5EF4-FFF2-40B4-BE49-F238E27FC236}">
                  <a16:creationId xmlns:a16="http://schemas.microsoft.com/office/drawing/2014/main" id="{C1C2D889-6C57-6BEA-4D96-4BFBC9851309}"/>
                </a:ext>
              </a:extLst>
            </p:cNvPr>
            <p:cNvSpPr/>
            <p:nvPr/>
          </p:nvSpPr>
          <p:spPr>
            <a:xfrm>
              <a:off x="1146741" y="2382160"/>
              <a:ext cx="1416427" cy="1416427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lumMod val="85000"/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사각형: 잘린 대각선 방향 모서리 19">
              <a:extLst>
                <a:ext uri="{FF2B5EF4-FFF2-40B4-BE49-F238E27FC236}">
                  <a16:creationId xmlns:a16="http://schemas.microsoft.com/office/drawing/2014/main" id="{551F24D7-11B7-3951-C280-9080345438B6}"/>
                </a:ext>
              </a:extLst>
            </p:cNvPr>
            <p:cNvSpPr/>
            <p:nvPr/>
          </p:nvSpPr>
          <p:spPr>
            <a:xfrm>
              <a:off x="1146741" y="2382160"/>
              <a:ext cx="1416427" cy="1416427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B20C16A-68D2-85AD-E627-1332E3342016}"/>
              </a:ext>
            </a:extLst>
          </p:cNvPr>
          <p:cNvSpPr txBox="1"/>
          <p:nvPr/>
        </p:nvSpPr>
        <p:spPr>
          <a:xfrm>
            <a:off x="10141389" y="2121423"/>
            <a:ext cx="111056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srgbClr val="7831FF"/>
                    </a:gs>
                    <a:gs pos="100000">
                      <a:srgbClr val="7831FF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Content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0">
                    <a:srgbClr val="7831FF"/>
                  </a:gs>
                  <a:gs pos="100000">
                    <a:srgbClr val="7831FF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srgbClr val="7831FF"/>
                    </a:gs>
                    <a:gs pos="100000">
                      <a:srgbClr val="7831FF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Output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320E40-015E-0AEC-378F-9770E7F07C35}"/>
              </a:ext>
            </a:extLst>
          </p:cNvPr>
          <p:cNvSpPr txBox="1"/>
          <p:nvPr/>
        </p:nvSpPr>
        <p:spPr>
          <a:xfrm>
            <a:off x="1495946" y="2280826"/>
            <a:ext cx="7550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7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srgbClr val="38CDD3"/>
                    </a:gs>
                    <a:gs pos="100000">
                      <a:srgbClr val="38CDD3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Login</a:t>
            </a:r>
            <a:endParaRPr kumimoji="0" lang="en-US" altLang="ko-KR" sz="20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0">
                    <a:srgbClr val="38CDD3"/>
                  </a:gs>
                  <a:gs pos="100000">
                    <a:srgbClr val="38CDD3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9B9CC9A-7BA4-E985-FA38-5AF7A21DE1A0}"/>
              </a:ext>
            </a:extLst>
          </p:cNvPr>
          <p:cNvCxnSpPr>
            <a:cxnSpLocks/>
          </p:cNvCxnSpPr>
          <p:nvPr/>
        </p:nvCxnSpPr>
        <p:spPr>
          <a:xfrm>
            <a:off x="1818349" y="5743164"/>
            <a:ext cx="0" cy="386174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1417AA2F-6C90-44C7-5C00-4332B2244247}"/>
              </a:ext>
            </a:extLst>
          </p:cNvPr>
          <p:cNvSpPr txBox="1"/>
          <p:nvPr/>
        </p:nvSpPr>
        <p:spPr>
          <a:xfrm>
            <a:off x="1234054" y="6255355"/>
            <a:ext cx="116859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A80000">
                    <a:alpha val="8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en-US" altLang="ko-KR" sz="12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A80000">
                    <a:alpha val="8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ame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A80000">
                    <a:alpha val="8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PW, etc.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A730C2-8B91-54D9-E906-21A48C9DD02E}"/>
              </a:ext>
            </a:extLst>
          </p:cNvPr>
          <p:cNvCxnSpPr>
            <a:cxnSpLocks/>
          </p:cNvCxnSpPr>
          <p:nvPr/>
        </p:nvCxnSpPr>
        <p:spPr>
          <a:xfrm flipH="1">
            <a:off x="633863" y="3429000"/>
            <a:ext cx="1210998" cy="0"/>
          </a:xfrm>
          <a:prstGeom prst="line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869609-DCED-1067-CCD3-5D23FF647EDE}"/>
              </a:ext>
            </a:extLst>
          </p:cNvPr>
          <p:cNvSpPr txBox="1"/>
          <p:nvPr/>
        </p:nvSpPr>
        <p:spPr>
          <a:xfrm>
            <a:off x="1004707" y="3541789"/>
            <a:ext cx="5241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A80000">
                    <a:alpha val="8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FALSE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A80000">
                  <a:alpha val="8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BD068-5427-C85A-3C2D-9B8F3FC45436}"/>
              </a:ext>
            </a:extLst>
          </p:cNvPr>
          <p:cNvSpPr txBox="1"/>
          <p:nvPr/>
        </p:nvSpPr>
        <p:spPr>
          <a:xfrm>
            <a:off x="917383" y="3095265"/>
            <a:ext cx="7373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52D3D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Sign Up</a:t>
            </a:r>
            <a:endParaRPr kumimoji="0" lang="ko-KR" altLang="en-US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52D3D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DFC229-C87E-C3B7-90BA-0118915CE709}"/>
              </a:ext>
            </a:extLst>
          </p:cNvPr>
          <p:cNvSpPr txBox="1"/>
          <p:nvPr/>
        </p:nvSpPr>
        <p:spPr>
          <a:xfrm>
            <a:off x="1965977" y="3548873"/>
            <a:ext cx="44884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>
                    <a:alpha val="8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TRUE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0DFD7B-6370-74F5-5CCF-D39F94D03A66}"/>
              </a:ext>
            </a:extLst>
          </p:cNvPr>
          <p:cNvGrpSpPr/>
          <p:nvPr/>
        </p:nvGrpSpPr>
        <p:grpSpPr>
          <a:xfrm>
            <a:off x="3239838" y="1917098"/>
            <a:ext cx="1416427" cy="1036690"/>
            <a:chOff x="1146741" y="2382160"/>
            <a:chExt cx="1416427" cy="1416427"/>
          </a:xfrm>
          <a:solidFill>
            <a:schemeClr val="accent1"/>
          </a:solidFill>
        </p:grpSpPr>
        <p:sp>
          <p:nvSpPr>
            <p:cNvPr id="28" name="사각형: 잘린 대각선 방향 모서리 27">
              <a:extLst>
                <a:ext uri="{FF2B5EF4-FFF2-40B4-BE49-F238E27FC236}">
                  <a16:creationId xmlns:a16="http://schemas.microsoft.com/office/drawing/2014/main" id="{7855710C-561F-595F-CE5F-C0A30BC3838E}"/>
                </a:ext>
              </a:extLst>
            </p:cNvPr>
            <p:cNvSpPr/>
            <p:nvPr/>
          </p:nvSpPr>
          <p:spPr>
            <a:xfrm>
              <a:off x="1146741" y="2382160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lumMod val="85000"/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사각형: 잘린 대각선 방향 모서리 28">
              <a:extLst>
                <a:ext uri="{FF2B5EF4-FFF2-40B4-BE49-F238E27FC236}">
                  <a16:creationId xmlns:a16="http://schemas.microsoft.com/office/drawing/2014/main" id="{59B176C5-B803-F954-2020-C280387B48B7}"/>
                </a:ext>
              </a:extLst>
            </p:cNvPr>
            <p:cNvSpPr/>
            <p:nvPr/>
          </p:nvSpPr>
          <p:spPr>
            <a:xfrm>
              <a:off x="1146741" y="2382160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46DB36-97AB-6279-ED98-300763E7BBC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948051" y="2953788"/>
            <a:ext cx="1" cy="963012"/>
          </a:xfrm>
          <a:prstGeom prst="line">
            <a:avLst/>
          </a:prstGeom>
          <a:ln w="15875">
            <a:solidFill>
              <a:srgbClr val="0583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E526E3-0AEC-6D21-279D-617926BDF4F1}"/>
              </a:ext>
            </a:extLst>
          </p:cNvPr>
          <p:cNvSpPr txBox="1"/>
          <p:nvPr/>
        </p:nvSpPr>
        <p:spPr>
          <a:xfrm>
            <a:off x="3585774" y="2280381"/>
            <a:ext cx="7511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583F2">
                        <a:shade val="30000"/>
                        <a:satMod val="115000"/>
                      </a:srgbClr>
                    </a:gs>
                    <a:gs pos="50000">
                      <a:srgbClr val="0583F2">
                        <a:shade val="67500"/>
                        <a:satMod val="115000"/>
                      </a:srgbClr>
                    </a:gs>
                    <a:gs pos="100000">
                      <a:srgbClr val="0583F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Menu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93FB7CC-F996-5CF5-441B-B784112F0F06}"/>
              </a:ext>
            </a:extLst>
          </p:cNvPr>
          <p:cNvGrpSpPr/>
          <p:nvPr/>
        </p:nvGrpSpPr>
        <p:grpSpPr>
          <a:xfrm>
            <a:off x="5445711" y="1915924"/>
            <a:ext cx="1416427" cy="1036690"/>
            <a:chOff x="1146741" y="2382160"/>
            <a:chExt cx="1416427" cy="1416427"/>
          </a:xfrm>
          <a:solidFill>
            <a:schemeClr val="accent1"/>
          </a:solidFill>
        </p:grpSpPr>
        <p:sp>
          <p:nvSpPr>
            <p:cNvPr id="36" name="사각형: 잘린 대각선 방향 모서리 35">
              <a:extLst>
                <a:ext uri="{FF2B5EF4-FFF2-40B4-BE49-F238E27FC236}">
                  <a16:creationId xmlns:a16="http://schemas.microsoft.com/office/drawing/2014/main" id="{1FB1A566-B173-8895-60B1-8A9FD9254933}"/>
                </a:ext>
              </a:extLst>
            </p:cNvPr>
            <p:cNvSpPr/>
            <p:nvPr/>
          </p:nvSpPr>
          <p:spPr>
            <a:xfrm>
              <a:off x="1146741" y="2382160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lumMod val="85000"/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사각형: 잘린 대각선 방향 모서리 37">
              <a:extLst>
                <a:ext uri="{FF2B5EF4-FFF2-40B4-BE49-F238E27FC236}">
                  <a16:creationId xmlns:a16="http://schemas.microsoft.com/office/drawing/2014/main" id="{42633163-3195-8A54-4B7C-D4CDE541DA24}"/>
                </a:ext>
              </a:extLst>
            </p:cNvPr>
            <p:cNvSpPr/>
            <p:nvPr/>
          </p:nvSpPr>
          <p:spPr>
            <a:xfrm>
              <a:off x="1146741" y="2382160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7846627-6152-8205-04F4-020A6D94E55A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656265" y="2434269"/>
            <a:ext cx="789446" cy="0"/>
          </a:xfrm>
          <a:prstGeom prst="line">
            <a:avLst/>
          </a:prstGeom>
          <a:ln w="15875">
            <a:solidFill>
              <a:srgbClr val="0583F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C2472D-3A33-42B1-A4EC-B43462ADCE0C}"/>
              </a:ext>
            </a:extLst>
          </p:cNvPr>
          <p:cNvSpPr txBox="1"/>
          <p:nvPr/>
        </p:nvSpPr>
        <p:spPr>
          <a:xfrm>
            <a:off x="5564149" y="2282870"/>
            <a:ext cx="11657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70" dirty="0">
                <a:ln>
                  <a:solidFill>
                    <a:prstClr val="black"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583F2">
                        <a:shade val="30000"/>
                        <a:satMod val="115000"/>
                      </a:srgbClr>
                    </a:gs>
                    <a:gs pos="50000">
                      <a:srgbClr val="0583F2">
                        <a:shade val="67500"/>
                        <a:satMod val="115000"/>
                      </a:srgbClr>
                    </a:gs>
                    <a:gs pos="100000">
                      <a:srgbClr val="0583F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Shopping</a:t>
            </a:r>
            <a:endParaRPr kumimoji="0" lang="en-US" altLang="ko-KR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 flip="none" rotWithShape="1">
                <a:gsLst>
                  <a:gs pos="0">
                    <a:srgbClr val="0583F2">
                      <a:shade val="30000"/>
                      <a:satMod val="115000"/>
                    </a:srgbClr>
                  </a:gs>
                  <a:gs pos="50000">
                    <a:srgbClr val="0583F2">
                      <a:shade val="67500"/>
                      <a:satMod val="115000"/>
                    </a:srgbClr>
                  </a:gs>
                  <a:gs pos="100000">
                    <a:srgbClr val="0583F2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F555FFC-C813-AB15-8029-EC09D0F4FDE8}"/>
              </a:ext>
            </a:extLst>
          </p:cNvPr>
          <p:cNvCxnSpPr>
            <a:cxnSpLocks/>
          </p:cNvCxnSpPr>
          <p:nvPr/>
        </p:nvCxnSpPr>
        <p:spPr>
          <a:xfrm>
            <a:off x="3948051" y="1529750"/>
            <a:ext cx="0" cy="386174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027B0B-FE68-7B63-2C4B-B0E0C677CA43}"/>
              </a:ext>
            </a:extLst>
          </p:cNvPr>
          <p:cNvSpPr txBox="1"/>
          <p:nvPr/>
        </p:nvSpPr>
        <p:spPr>
          <a:xfrm>
            <a:off x="10917971" y="736599"/>
            <a:ext cx="3815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구현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29E1A0-CD6C-5761-AE8F-45C244E90793}"/>
              </a:ext>
            </a:extLst>
          </p:cNvPr>
          <p:cNvSpPr txBox="1"/>
          <p:nvPr/>
        </p:nvSpPr>
        <p:spPr>
          <a:xfrm>
            <a:off x="9329033" y="1007109"/>
            <a:ext cx="21239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설계구성요소 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E17B8F-8DB1-76A3-214F-93E0CD846BCA}"/>
              </a:ext>
            </a:extLst>
          </p:cNvPr>
          <p:cNvSpPr txBox="1"/>
          <p:nvPr/>
        </p:nvSpPr>
        <p:spPr>
          <a:xfrm>
            <a:off x="2730387" y="1321538"/>
            <a:ext cx="225061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A80000">
                    <a:alpha val="8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UserInfo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A80000">
                    <a:alpha val="8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12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A80000">
                    <a:alpha val="8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DeliveryGoods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A80000">
                    <a:alpha val="8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etc.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1C9F417-0D72-39D9-AC91-94D3B6382F32}"/>
              </a:ext>
            </a:extLst>
          </p:cNvPr>
          <p:cNvCxnSpPr>
            <a:cxnSpLocks/>
          </p:cNvCxnSpPr>
          <p:nvPr/>
        </p:nvCxnSpPr>
        <p:spPr>
          <a:xfrm flipH="1">
            <a:off x="6153924" y="2961168"/>
            <a:ext cx="10342" cy="1365567"/>
          </a:xfrm>
          <a:prstGeom prst="line">
            <a:avLst/>
          </a:prstGeom>
          <a:ln w="19050" cap="flat" cmpd="sng" algn="ctr">
            <a:solidFill>
              <a:srgbClr val="0583F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4B2EC58-4767-8CA6-25BA-C0DF368A8636}"/>
              </a:ext>
            </a:extLst>
          </p:cNvPr>
          <p:cNvCxnSpPr>
            <a:cxnSpLocks/>
          </p:cNvCxnSpPr>
          <p:nvPr/>
        </p:nvCxnSpPr>
        <p:spPr>
          <a:xfrm>
            <a:off x="1859643" y="3915545"/>
            <a:ext cx="2088408" cy="0"/>
          </a:xfrm>
          <a:prstGeom prst="line">
            <a:avLst/>
          </a:prstGeom>
          <a:ln w="19050" cap="rnd">
            <a:solidFill>
              <a:srgbClr val="0583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2CC8445-726E-DC28-6A62-22A20D2BAF3A}"/>
              </a:ext>
            </a:extLst>
          </p:cNvPr>
          <p:cNvCxnSpPr>
            <a:cxnSpLocks/>
          </p:cNvCxnSpPr>
          <p:nvPr/>
        </p:nvCxnSpPr>
        <p:spPr>
          <a:xfrm flipH="1">
            <a:off x="4305144" y="2926815"/>
            <a:ext cx="1230024" cy="1496916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1E1ED40-0E40-016D-A753-49D00151E28D}"/>
              </a:ext>
            </a:extLst>
          </p:cNvPr>
          <p:cNvCxnSpPr>
            <a:cxnSpLocks/>
          </p:cNvCxnSpPr>
          <p:nvPr/>
        </p:nvCxnSpPr>
        <p:spPr>
          <a:xfrm>
            <a:off x="6170243" y="3442498"/>
            <a:ext cx="1144957" cy="0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DE8F841-36D4-BDB6-5ACE-206D190BA740}"/>
              </a:ext>
            </a:extLst>
          </p:cNvPr>
          <p:cNvCxnSpPr>
            <a:cxnSpLocks/>
          </p:cNvCxnSpPr>
          <p:nvPr/>
        </p:nvCxnSpPr>
        <p:spPr>
          <a:xfrm flipV="1">
            <a:off x="7315200" y="2434269"/>
            <a:ext cx="0" cy="994731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6E0B79-A094-D42D-3C20-4C7701E4322D}"/>
              </a:ext>
            </a:extLst>
          </p:cNvPr>
          <p:cNvCxnSpPr>
            <a:cxnSpLocks/>
          </p:cNvCxnSpPr>
          <p:nvPr/>
        </p:nvCxnSpPr>
        <p:spPr>
          <a:xfrm flipH="1">
            <a:off x="6866032" y="2421369"/>
            <a:ext cx="453062" cy="0"/>
          </a:xfrm>
          <a:prstGeom prst="straightConnector1">
            <a:avLst/>
          </a:prstGeom>
          <a:ln w="19050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B273044-A60E-04E2-6C22-178E6C2436A5}"/>
              </a:ext>
            </a:extLst>
          </p:cNvPr>
          <p:cNvSpPr txBox="1"/>
          <p:nvPr/>
        </p:nvSpPr>
        <p:spPr>
          <a:xfrm>
            <a:off x="6491337" y="3175864"/>
            <a:ext cx="524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A80000">
                    <a:alpha val="8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FALSE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C60E8DA-9AF7-6A9E-4BBE-ADBC1AD97487}"/>
              </a:ext>
            </a:extLst>
          </p:cNvPr>
          <p:cNvSpPr txBox="1"/>
          <p:nvPr/>
        </p:nvSpPr>
        <p:spPr>
          <a:xfrm>
            <a:off x="5525390" y="3756212"/>
            <a:ext cx="44884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>
                    <a:alpha val="8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TRUE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590ED60-229C-EB32-8FBA-47590F7FB1FC}"/>
              </a:ext>
            </a:extLst>
          </p:cNvPr>
          <p:cNvGrpSpPr/>
          <p:nvPr/>
        </p:nvGrpSpPr>
        <p:grpSpPr>
          <a:xfrm>
            <a:off x="7682603" y="1941632"/>
            <a:ext cx="1416427" cy="1036690"/>
            <a:chOff x="1146741" y="2382160"/>
            <a:chExt cx="1416427" cy="1416427"/>
          </a:xfrm>
          <a:solidFill>
            <a:schemeClr val="accent1"/>
          </a:solidFill>
        </p:grpSpPr>
        <p:sp>
          <p:nvSpPr>
            <p:cNvPr id="108" name="사각형: 잘린 대각선 방향 모서리 107">
              <a:extLst>
                <a:ext uri="{FF2B5EF4-FFF2-40B4-BE49-F238E27FC236}">
                  <a16:creationId xmlns:a16="http://schemas.microsoft.com/office/drawing/2014/main" id="{A7426339-B843-980F-3BA6-EC2D6DB12ECD}"/>
                </a:ext>
              </a:extLst>
            </p:cNvPr>
            <p:cNvSpPr/>
            <p:nvPr/>
          </p:nvSpPr>
          <p:spPr>
            <a:xfrm>
              <a:off x="1146741" y="2382160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lumMod val="85000"/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사각형: 잘린 대각선 방향 모서리 108">
              <a:extLst>
                <a:ext uri="{FF2B5EF4-FFF2-40B4-BE49-F238E27FC236}">
                  <a16:creationId xmlns:a16="http://schemas.microsoft.com/office/drawing/2014/main" id="{9C2EA2E8-2DD3-8E26-70F9-9763F80B3162}"/>
                </a:ext>
              </a:extLst>
            </p:cNvPr>
            <p:cNvSpPr/>
            <p:nvPr/>
          </p:nvSpPr>
          <p:spPr>
            <a:xfrm>
              <a:off x="1146741" y="2382160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A9F11A1-6E90-1AF2-3D24-DA9325EAA6E3}"/>
              </a:ext>
            </a:extLst>
          </p:cNvPr>
          <p:cNvSpPr txBox="1"/>
          <p:nvPr/>
        </p:nvSpPr>
        <p:spPr>
          <a:xfrm>
            <a:off x="7887312" y="2219999"/>
            <a:ext cx="1007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583F2">
                        <a:shade val="30000"/>
                        <a:satMod val="115000"/>
                      </a:srgbClr>
                    </a:gs>
                    <a:gs pos="50000">
                      <a:srgbClr val="0583F2">
                        <a:shade val="67500"/>
                        <a:satMod val="115000"/>
                      </a:srgbClr>
                    </a:gs>
                    <a:gs pos="100000">
                      <a:srgbClr val="0583F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Delivery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583F2">
                        <a:shade val="30000"/>
                        <a:satMod val="115000"/>
                      </a:srgbClr>
                    </a:gs>
                    <a:gs pos="50000">
                      <a:srgbClr val="0583F2">
                        <a:shade val="67500"/>
                        <a:satMod val="115000"/>
                      </a:srgbClr>
                    </a:gs>
                    <a:gs pos="100000">
                      <a:srgbClr val="0583F2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Goods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9B3FFFD-3DF3-48F5-9E92-1B378DE15C3B}"/>
              </a:ext>
            </a:extLst>
          </p:cNvPr>
          <p:cNvSpPr txBox="1"/>
          <p:nvPr/>
        </p:nvSpPr>
        <p:spPr>
          <a:xfrm>
            <a:off x="4632095" y="3429000"/>
            <a:ext cx="31098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4B5557">
                    <a:alpha val="8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REF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C326820-F550-5E3E-A09F-707AD1E83A6E}"/>
              </a:ext>
            </a:extLst>
          </p:cNvPr>
          <p:cNvGrpSpPr/>
          <p:nvPr/>
        </p:nvGrpSpPr>
        <p:grpSpPr>
          <a:xfrm>
            <a:off x="5561143" y="5369198"/>
            <a:ext cx="1200919" cy="328264"/>
            <a:chOff x="5482841" y="3121657"/>
            <a:chExt cx="1495120" cy="408682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D120394-DA4C-4E27-698E-87FA630EBFCD}"/>
                </a:ext>
              </a:extLst>
            </p:cNvPr>
            <p:cNvGrpSpPr/>
            <p:nvPr/>
          </p:nvGrpSpPr>
          <p:grpSpPr>
            <a:xfrm>
              <a:off x="5482841" y="3121657"/>
              <a:ext cx="1495120" cy="408682"/>
              <a:chOff x="3385999" y="3923708"/>
              <a:chExt cx="4974438" cy="473976"/>
            </a:xfrm>
            <a:gradFill>
              <a:gsLst>
                <a:gs pos="0">
                  <a:srgbClr val="0583F2">
                    <a:lumMod val="65000"/>
                    <a:lumOff val="35000"/>
                  </a:srgbClr>
                </a:gs>
                <a:gs pos="100000">
                  <a:srgbClr val="0583F2"/>
                </a:gs>
              </a:gsLst>
              <a:lin ang="2700000" scaled="0"/>
            </a:gradFill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A6564F21-E240-09A2-12B0-D5497B3FDD39}"/>
                  </a:ext>
                </a:extLst>
              </p:cNvPr>
              <p:cNvSpPr/>
              <p:nvPr/>
            </p:nvSpPr>
            <p:spPr>
              <a:xfrm>
                <a:off x="3395050" y="3923708"/>
                <a:ext cx="4965387" cy="473976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ysClr val="window" lastClr="FFFFFF">
                    <a:alpha val="78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9300DF56-CC3B-5F84-CBF1-C1A4C0956887}"/>
                  </a:ext>
                </a:extLst>
              </p:cNvPr>
              <p:cNvSpPr/>
              <p:nvPr/>
            </p:nvSpPr>
            <p:spPr>
              <a:xfrm>
                <a:off x="3385999" y="3923708"/>
                <a:ext cx="4965387" cy="473976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ysClr val="windowText" lastClr="000000">
                    <a:alpha val="12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67AA234-3488-8EEE-DAF4-F6F7DC165F90}"/>
                </a:ext>
              </a:extLst>
            </p:cNvPr>
            <p:cNvSpPr txBox="1"/>
            <p:nvPr/>
          </p:nvSpPr>
          <p:spPr>
            <a:xfrm>
              <a:off x="5878785" y="3223975"/>
              <a:ext cx="70051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Thread</a:t>
              </a:r>
              <a:endPara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792E850-C295-90F5-F57C-7C6F1809FE77}"/>
              </a:ext>
            </a:extLst>
          </p:cNvPr>
          <p:cNvCxnSpPr>
            <a:cxnSpLocks/>
            <a:stCxn id="109" idx="1"/>
            <a:endCxn id="90" idx="0"/>
          </p:cNvCxnSpPr>
          <p:nvPr/>
        </p:nvCxnSpPr>
        <p:spPr>
          <a:xfrm flipH="1">
            <a:off x="8375155" y="2978322"/>
            <a:ext cx="15662" cy="1348415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3BD0CFE-B0D0-CCB7-7249-B225DC65D29C}"/>
              </a:ext>
            </a:extLst>
          </p:cNvPr>
          <p:cNvSpPr txBox="1"/>
          <p:nvPr/>
        </p:nvSpPr>
        <p:spPr>
          <a:xfrm>
            <a:off x="7980668" y="3608595"/>
            <a:ext cx="31098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4B5557">
                    <a:alpha val="8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REF</a:t>
            </a: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DDB6C66-5750-88B9-ADF2-9E36F7CD41A8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9099030" y="2453229"/>
            <a:ext cx="889427" cy="6748"/>
          </a:xfrm>
          <a:prstGeom prst="line">
            <a:avLst/>
          </a:prstGeom>
          <a:ln w="15875">
            <a:solidFill>
              <a:srgbClr val="0583F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1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600"/>
            <a:ext cx="381635" cy="2463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결과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10"/>
            <a:ext cx="2894965" cy="4737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프로그램 실행 영상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4" name="그래픽 3" descr="/Users/gangminjun/Library/Group Containers/L48J367XN4.com.infraware.PolarisOffice/EngineTemp/3649/image15.png">
            <a:hlinkClick r:id="rId5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27425" y="3282315"/>
            <a:ext cx="1562735" cy="1562735"/>
          </a:xfrm>
          <a:prstGeom prst="rect"/>
          <a:noFill/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B423CE-4145-2D49-76A1-13AC54FD49BF}"/>
              </a:ext>
            </a:extLst>
          </p:cNvPr>
          <p:cNvSpPr/>
          <p:nvPr/>
        </p:nvSpPr>
        <p:spPr>
          <a:xfrm>
            <a:off x="1136650" y="2162810"/>
            <a:ext cx="6395085" cy="3958590"/>
          </a:xfrm>
          <a:prstGeom prst="roundRect">
            <a:avLst/>
          </a:prstGeom>
          <a:noFill/>
          <a:ln w="38100">
            <a:solidFill>
              <a:srgbClr val="2326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CCD8E8-5D45-1DDD-8BD3-FEC97F3AC8EE}"/>
              </a:ext>
            </a:extLst>
          </p:cNvPr>
          <p:cNvGrpSpPr/>
          <p:nvPr/>
        </p:nvGrpSpPr>
        <p:grpSpPr>
          <a:xfrm>
            <a:off x="7543165" y="3795395"/>
            <a:ext cx="2149475" cy="2326005"/>
            <a:chOff x="7543165" y="3795395"/>
            <a:chExt cx="2149475" cy="2326005"/>
          </a:xfrm>
          <a:solidFill>
            <a:schemeClr val="accent1"/>
          </a:solidFill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C8AB64C-1238-03F2-C5FD-F2D9BE7C8DA2}"/>
                </a:ext>
              </a:extLst>
            </p:cNvPr>
            <p:cNvSpPr/>
            <p:nvPr/>
          </p:nvSpPr>
          <p:spPr>
            <a:xfrm>
              <a:off x="7543165" y="3795395"/>
              <a:ext cx="2149475" cy="230314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AEEC98D-759D-70D1-A299-491585B16B12}"/>
                </a:ext>
              </a:extLst>
            </p:cNvPr>
            <p:cNvSpPr/>
            <p:nvPr/>
          </p:nvSpPr>
          <p:spPr>
            <a:xfrm>
              <a:off x="7543165" y="3818255"/>
              <a:ext cx="2149475" cy="230314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36AEC2-CF94-E6AA-E31F-F0CF3AAEC1BF}"/>
              </a:ext>
            </a:extLst>
          </p:cNvPr>
          <p:cNvGrpSpPr/>
          <p:nvPr/>
        </p:nvGrpSpPr>
        <p:grpSpPr>
          <a:xfrm>
            <a:off x="7861935" y="4217670"/>
            <a:ext cx="1633855" cy="1459230"/>
            <a:chOff x="7861935" y="4217670"/>
            <a:chExt cx="1633855" cy="14592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DC2CD-A548-4FA5-5DBA-3F1D36A28959}"/>
                </a:ext>
              </a:extLst>
            </p:cNvPr>
            <p:cNvSpPr txBox="1"/>
            <p:nvPr/>
          </p:nvSpPr>
          <p:spPr>
            <a:xfrm>
              <a:off x="7861935" y="4217670"/>
              <a:ext cx="1356360" cy="609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32669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프로그램 구동</a:t>
              </a:r>
              <a:endParaRPr kumimoji="0" lang="en-US" altLang="ko-KR" sz="1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32669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영상</a:t>
              </a:r>
              <a:endParaRPr kumimoji="0" lang="en-US" altLang="ko-KR" sz="1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702C11-3320-6E3B-13E8-87C383B633C9}"/>
                </a:ext>
              </a:extLst>
            </p:cNvPr>
            <p:cNvSpPr txBox="1"/>
            <p:nvPr/>
          </p:nvSpPr>
          <p:spPr>
            <a:xfrm>
              <a:off x="7861935" y="5029835"/>
              <a:ext cx="1633855" cy="6464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파일 입출력으로 프로그램이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실행되며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스레드가 작동하는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것을 확인할 수 있다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719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7">
            <a:extLst>
              <a:ext uri="{FF2B5EF4-FFF2-40B4-BE49-F238E27FC236}">
                <a16:creationId xmlns:a16="http://schemas.microsoft.com/office/drawing/2014/main" id="{319DD8D5-9BD7-4843-8C39-26C443585CF4}"/>
              </a:ext>
            </a:extLst>
          </p:cNvPr>
          <p:cNvSpPr>
            <a:spLocks/>
          </p:cNvSpPr>
          <p:nvPr/>
        </p:nvSpPr>
        <p:spPr bwMode="auto">
          <a:xfrm>
            <a:off x="1172532" y="2074447"/>
            <a:ext cx="4939019" cy="1710737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 dirty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14D9D2-9F91-1D50-A852-696F4C4CC15D}"/>
              </a:ext>
            </a:extLst>
          </p:cNvPr>
          <p:cNvGrpSpPr/>
          <p:nvPr/>
        </p:nvGrpSpPr>
        <p:grpSpPr>
          <a:xfrm>
            <a:off x="1172533" y="4342306"/>
            <a:ext cx="4939018" cy="1710737"/>
            <a:chOff x="2952750" y="1925768"/>
            <a:chExt cx="6286500" cy="2144582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A76CB3CE-051E-CB00-C7EF-F1BC9FEC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B23E836-2AF4-E251-2827-C56F086C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3815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결과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9502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느낀점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및 개선사항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B8ABB4-6A42-4BBD-9595-6C0A7245AF9E}"/>
              </a:ext>
            </a:extLst>
          </p:cNvPr>
          <p:cNvGrpSpPr/>
          <p:nvPr/>
        </p:nvGrpSpPr>
        <p:grpSpPr>
          <a:xfrm>
            <a:off x="1638129" y="2404668"/>
            <a:ext cx="4007824" cy="1050807"/>
            <a:chOff x="1778614" y="2527020"/>
            <a:chExt cx="4007824" cy="105080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500DBCD-D718-4C34-A704-688D879779B5}"/>
                </a:ext>
              </a:extLst>
            </p:cNvPr>
            <p:cNvSpPr txBox="1"/>
            <p:nvPr/>
          </p:nvSpPr>
          <p:spPr>
            <a:xfrm>
              <a:off x="1778614" y="2527020"/>
              <a:ext cx="57227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spc="-50" dirty="0" err="1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느낀점</a:t>
              </a:r>
              <a:endPara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5975BC1-3397-4C4A-9669-6E73C49DD414}"/>
                </a:ext>
              </a:extLst>
            </p:cNvPr>
            <p:cNvSpPr txBox="1"/>
            <p:nvPr/>
          </p:nvSpPr>
          <p:spPr>
            <a:xfrm>
              <a:off x="1778614" y="2931111"/>
              <a:ext cx="4007824" cy="646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CSV 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파일로 데이터를 </a:t>
              </a:r>
              <a:r>
                <a:rPr kumimoji="0" lang="ko-KR" altLang="en-US" sz="1200" b="0" i="0" u="none" strike="noStrike" kern="1200" cap="none" spc="-50" normalizeH="0" baseline="0" noProof="0" dirty="0" err="1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입출력하는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방식으로는 여러 기능들을 구현하는 데 있어서 많은 부분들이 제한되며</a:t>
              </a:r>
              <a:r>
                <a:rPr lang="en-US" altLang="ko-KR" sz="1200" spc="-5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파일의 형식의 능동적이지 못하고 </a:t>
              </a:r>
              <a:endPara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spc="-5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자원이 많이 소모됨</a:t>
              </a:r>
              <a:endPara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C58056A-1782-4D00-B3C0-17AC355446CC}"/>
              </a:ext>
            </a:extLst>
          </p:cNvPr>
          <p:cNvSpPr txBox="1"/>
          <p:nvPr/>
        </p:nvSpPr>
        <p:spPr>
          <a:xfrm>
            <a:off x="1638130" y="4672527"/>
            <a:ext cx="7630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gradFill>
                  <a:gsLst>
                    <a:gs pos="0">
                      <a:srgbClr val="0583F2"/>
                    </a:gs>
                    <a:gs pos="100000">
                      <a:srgbClr val="0583F2">
                        <a:lumMod val="60000"/>
                        <a:lumOff val="40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개선사항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3E73FA-5F58-453C-9803-F4EEEA053539}"/>
              </a:ext>
            </a:extLst>
          </p:cNvPr>
          <p:cNvSpPr txBox="1"/>
          <p:nvPr/>
        </p:nvSpPr>
        <p:spPr>
          <a:xfrm>
            <a:off x="1638130" y="5076618"/>
            <a:ext cx="4007824" cy="4251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DB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사용하면 데이터 유지보수와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능동적인 기능들을 구현하는데 있어서 상당 수 많은 부분들이 개선되며 보안과 확장성 또한 향상된다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4973EE-919B-46E0-8E37-C5D51FFC26BB}"/>
              </a:ext>
            </a:extLst>
          </p:cNvPr>
          <p:cNvGrpSpPr/>
          <p:nvPr/>
        </p:nvGrpSpPr>
        <p:grpSpPr>
          <a:xfrm>
            <a:off x="3513762" y="3934280"/>
            <a:ext cx="256558" cy="213211"/>
            <a:chOff x="5967723" y="3920415"/>
            <a:chExt cx="256558" cy="213211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503668F-3F2E-4AA1-8E23-FC16ACDD49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8383" y="3920415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2FCBCE1-15FE-4C82-A380-1CA7C116A0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967723" y="3920415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AF42C29-31CA-46C1-9ACD-AE0C1C1E29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8383" y="4007728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9F68DD1-6FBC-403A-8389-65F9D07C3C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967723" y="4007728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CDAE2E2-50B4-92E9-7EE9-86C804515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68" y="3081886"/>
            <a:ext cx="1302022" cy="1302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D85585-23A6-58F2-F771-6824CD320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24" y="3209423"/>
            <a:ext cx="1449713" cy="14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9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템플릿 04_Light Green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19191C"/>
      </a:accent2>
      <a:accent3>
        <a:srgbClr val="38CDD3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3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spc="-50" dirty="0">
            <a:ln>
              <a:solidFill>
                <a:schemeClr val="accent1">
                  <a:alpha val="0"/>
                </a:schemeClr>
              </a:solidFill>
            </a:ln>
            <a:solidFill>
              <a:schemeClr val="accent3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3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spc="-50" dirty="0">
            <a:ln>
              <a:solidFill>
                <a:schemeClr val="accent1">
                  <a:alpha val="0"/>
                </a:schemeClr>
              </a:solidFill>
            </a:ln>
            <a:solidFill>
              <a:schemeClr val="accent3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사용자 지정 2">
    <a:dk1>
      <a:sysClr val="windowText" lastClr="000000"/>
    </a:dk1>
    <a:lt1>
      <a:sysClr val="window" lastClr="FFFFFF"/>
    </a:lt1>
    <a:dk2>
      <a:srgbClr val="FFFF00"/>
    </a:dk2>
    <a:lt2>
      <a:srgbClr val="FFFF00"/>
    </a:lt2>
    <a:accent1>
      <a:srgbClr val="EBECF0"/>
    </a:accent1>
    <a:accent2>
      <a:srgbClr val="232669"/>
    </a:accent2>
    <a:accent3>
      <a:srgbClr val="0583F2"/>
    </a:accent3>
    <a:accent4>
      <a:srgbClr val="FFFF00"/>
    </a:accent4>
    <a:accent5>
      <a:srgbClr val="FFFF00"/>
    </a:accent5>
    <a:accent6>
      <a:srgbClr val="FFFF0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141</Paragraphs>
  <Words>348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김효권</dc:creator>
  <cp:lastModifiedBy>민준</cp:lastModifiedBy>
  <dc:title>PowerPoint 프레젠테이션</dc:title>
  <dcterms:modified xsi:type="dcterms:W3CDTF">2024-04-24T06:27:10Z</dcterms:modified>
</cp:coreProperties>
</file>